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40" r:id="rId2"/>
    <p:sldId id="305" r:id="rId3"/>
    <p:sldId id="287" r:id="rId4"/>
    <p:sldId id="308" r:id="rId5"/>
    <p:sldId id="342" r:id="rId6"/>
    <p:sldId id="343" r:id="rId7"/>
    <p:sldId id="321" r:id="rId8"/>
    <p:sldId id="327" r:id="rId9"/>
    <p:sldId id="341" r:id="rId10"/>
    <p:sldId id="328" r:id="rId11"/>
    <p:sldId id="325" r:id="rId12"/>
    <p:sldId id="338" r:id="rId13"/>
    <p:sldId id="339" r:id="rId14"/>
    <p:sldId id="329" r:id="rId15"/>
    <p:sldId id="331" r:id="rId16"/>
    <p:sldId id="333" r:id="rId17"/>
    <p:sldId id="334" r:id="rId18"/>
    <p:sldId id="337" r:id="rId19"/>
    <p:sldId id="320" r:id="rId20"/>
    <p:sldId id="318" r:id="rId21"/>
    <p:sldId id="296" r:id="rId22"/>
    <p:sldId id="319" r:id="rId23"/>
    <p:sldId id="302" r:id="rId24"/>
    <p:sldId id="303" r:id="rId25"/>
  </p:sldIdLst>
  <p:sldSz cx="12192000" cy="6858000"/>
  <p:notesSz cx="6858000" cy="9144000"/>
  <p:custDataLst>
    <p:tags r:id="rId28"/>
  </p:custDataLst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orient="horz" pos="907" userDrawn="1">
          <p15:clr>
            <a:srgbClr val="A4A3A4"/>
          </p15:clr>
        </p15:guide>
        <p15:guide id="3" orient="horz" pos="3758" userDrawn="1">
          <p15:clr>
            <a:srgbClr val="A4A3A4"/>
          </p15:clr>
        </p15:guide>
        <p15:guide id="4" orient="horz" pos="4227" userDrawn="1">
          <p15:clr>
            <a:srgbClr val="A4A3A4"/>
          </p15:clr>
        </p15:guide>
        <p15:guide id="5" orient="horz" pos="289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393" userDrawn="1">
          <p15:clr>
            <a:srgbClr val="A4A3A4"/>
          </p15:clr>
        </p15:guide>
        <p15:guide id="8" pos="387" userDrawn="1">
          <p15:clr>
            <a:srgbClr val="A4A3A4"/>
          </p15:clr>
        </p15:guide>
        <p15:guide id="9" pos="7315" userDrawn="1">
          <p15:clr>
            <a:srgbClr val="A4A3A4"/>
          </p15:clr>
        </p15:guide>
        <p15:guide id="10" orient="horz" pos="36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6668"/>
    <a:srgbClr val="2D2C2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90" autoAdjust="0"/>
    <p:restoredTop sz="84720" autoAdjust="0"/>
  </p:normalViewPr>
  <p:slideViewPr>
    <p:cSldViewPr>
      <p:cViewPr varScale="1">
        <p:scale>
          <a:sx n="52" d="100"/>
          <a:sy n="52" d="100"/>
        </p:scale>
        <p:origin x="62" y="1090"/>
      </p:cViewPr>
      <p:guideLst>
        <p:guide orient="horz" pos="2160"/>
        <p:guide orient="horz" pos="907"/>
        <p:guide orient="horz" pos="3758"/>
        <p:guide orient="horz" pos="4227"/>
        <p:guide orient="horz" pos="289"/>
        <p:guide pos="3840"/>
        <p:guide pos="393"/>
        <p:guide pos="387"/>
        <p:guide pos="7315"/>
        <p:guide orient="horz" pos="361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6" d="100"/>
          <a:sy n="86" d="100"/>
        </p:scale>
        <p:origin x="378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4F73C6-E6BF-46CF-B34D-7A5C8688DBEE}" type="datetimeFigureOut">
              <a:rPr lang="sv-SE" smtClean="0"/>
              <a:t>2024-02-09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D8F730-40FB-45F5-B014-CB7ED569AE3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7037122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EA4C71-A269-4800-8AF1-44182FA23438}" type="datetimeFigureOut">
              <a:rPr lang="sv-SE" smtClean="0"/>
              <a:t>2024-02-09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13758-4B63-40D7-B26B-F67CE25F1C5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39771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13758-4B63-40D7-B26B-F67CE25F1C5D}" type="slidenum">
              <a:rPr lang="sv-SE" smtClean="0"/>
              <a:t>6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212861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13758-4B63-40D7-B26B-F67CE25F1C5D}" type="slidenum">
              <a:rPr lang="sv-SE" smtClean="0"/>
              <a:t>11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043405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13758-4B63-40D7-B26B-F67CE25F1C5D}" type="slidenum">
              <a:rPr lang="sv-SE" smtClean="0"/>
              <a:t>12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420374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13758-4B63-40D7-B26B-F67CE25F1C5D}" type="slidenum">
              <a:rPr lang="sv-SE" smtClean="0"/>
              <a:t>13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28880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-vit logo för mörka bil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320000" cy="968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609600" y="1440000"/>
            <a:ext cx="7296811" cy="17526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underrubrik här</a:t>
            </a:r>
          </a:p>
        </p:txBody>
      </p:sp>
      <p:pic>
        <p:nvPicPr>
          <p:cNvPr id="8" name="Bildobjekt 7"/>
          <p:cNvPicPr>
            <a:picLocks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000"/>
          </a:xfrm>
          <a:prstGeom prst="rect">
            <a:avLst/>
          </a:prstGeom>
        </p:spPr>
      </p:pic>
      <p:sp>
        <p:nvSpPr>
          <p:cNvPr id="9" name="textruta 8"/>
          <p:cNvSpPr txBox="1"/>
          <p:nvPr userDrawn="1"/>
        </p:nvSpPr>
        <p:spPr>
          <a:xfrm>
            <a:off x="12288688" y="39970"/>
            <a:ext cx="158417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För att byta bakgrundsbild klicka på STHLM bilder på fliken Start. </a:t>
            </a:r>
          </a:p>
          <a:p>
            <a:endParaRPr lang="sv-SE" sz="1400" dirty="0">
              <a:solidFill>
                <a:schemeClr val="tx2"/>
              </a:solidFill>
            </a:endParaRPr>
          </a:p>
          <a:p>
            <a:r>
              <a:rPr lang="sv-SE" sz="1400" dirty="0">
                <a:solidFill>
                  <a:schemeClr val="tx2"/>
                </a:solidFill>
              </a:rPr>
              <a:t>Har du en egen bild högerklickar du på bakgrundsbilden och väljer Formatera bakgrund och sen Infoga från: Fil. </a:t>
            </a:r>
          </a:p>
          <a:p>
            <a:r>
              <a:rPr lang="sv-SE" sz="1400" dirty="0">
                <a:solidFill>
                  <a:schemeClr val="tx2"/>
                </a:solidFill>
              </a:rPr>
              <a:t> </a:t>
            </a:r>
          </a:p>
          <a:p>
            <a:r>
              <a:rPr lang="sv-SE" sz="1400" dirty="0">
                <a:solidFill>
                  <a:schemeClr val="tx2"/>
                </a:solidFill>
              </a:rPr>
              <a:t>Tänk på att logotypen alltid ska vara tydlig. Vit logotyp mot mörk bakgrund och svart logotyp mot ljus.</a:t>
            </a:r>
          </a:p>
          <a:p>
            <a:r>
              <a:rPr lang="sv-SE" sz="1400" dirty="0">
                <a:solidFill>
                  <a:schemeClr val="tx2"/>
                </a:solidFill>
              </a:rPr>
              <a:t>Byt mellan de olika under Layout. </a:t>
            </a:r>
          </a:p>
        </p:txBody>
      </p:sp>
    </p:spTree>
    <p:extLst>
      <p:ext uri="{BB962C8B-B14F-4D97-AF65-F5344CB8AC3E}">
        <p14:creationId xmlns:p14="http://schemas.microsoft.com/office/powerpoint/2010/main" val="1431766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-svart logo för ljusa bil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320000" cy="968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609600" y="1440000"/>
            <a:ext cx="7296811" cy="17526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underrubrik här</a:t>
            </a:r>
          </a:p>
        </p:txBody>
      </p:sp>
      <p:pic>
        <p:nvPicPr>
          <p:cNvPr id="10" name="Bildobjekt 9"/>
          <p:cNvPicPr>
            <a:picLocks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000"/>
          </a:xfrm>
          <a:prstGeom prst="rect">
            <a:avLst/>
          </a:prstGeom>
        </p:spPr>
      </p:pic>
      <p:sp>
        <p:nvSpPr>
          <p:cNvPr id="7" name="textruta 6"/>
          <p:cNvSpPr txBox="1"/>
          <p:nvPr userDrawn="1"/>
        </p:nvSpPr>
        <p:spPr>
          <a:xfrm>
            <a:off x="12288688" y="39970"/>
            <a:ext cx="158417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För att byta bakgrundsbild klicka på STHLM bilder på fliken Start. </a:t>
            </a:r>
          </a:p>
          <a:p>
            <a:endParaRPr lang="sv-SE" sz="1400" dirty="0">
              <a:solidFill>
                <a:schemeClr val="tx2"/>
              </a:solidFill>
            </a:endParaRPr>
          </a:p>
          <a:p>
            <a:r>
              <a:rPr lang="sv-SE" sz="1400" dirty="0">
                <a:solidFill>
                  <a:schemeClr val="tx2"/>
                </a:solidFill>
              </a:rPr>
              <a:t>Har du en egen bild högerklickar du på bakgrundsbilden och väljer Formatera bakgrund och sen Infoga från: Fil. </a:t>
            </a:r>
          </a:p>
          <a:p>
            <a:r>
              <a:rPr lang="sv-SE" sz="1400" dirty="0">
                <a:solidFill>
                  <a:schemeClr val="tx2"/>
                </a:solidFill>
              </a:rPr>
              <a:t> </a:t>
            </a:r>
          </a:p>
          <a:p>
            <a:r>
              <a:rPr lang="sv-SE" sz="1400" dirty="0">
                <a:solidFill>
                  <a:schemeClr val="tx2"/>
                </a:solidFill>
              </a:rPr>
              <a:t>Tänk på att logotypen alltid ska vara tydlig. Vit logotyp mot mörk bakgrund och svart logotyp mot ljus.</a:t>
            </a:r>
          </a:p>
          <a:p>
            <a:r>
              <a:rPr lang="sv-SE" sz="1400" dirty="0">
                <a:solidFill>
                  <a:schemeClr val="tx2"/>
                </a:solidFill>
              </a:rPr>
              <a:t>Byt mellan de olika under Layout. </a:t>
            </a:r>
          </a:p>
        </p:txBody>
      </p:sp>
    </p:spTree>
    <p:extLst>
      <p:ext uri="{BB962C8B-B14F-4D97-AF65-F5344CB8AC3E}">
        <p14:creationId xmlns:p14="http://schemas.microsoft.com/office/powerpoint/2010/main" val="963340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 svart logo grå bakgrund">
    <p:bg>
      <p:bgPr>
        <a:solidFill>
          <a:srgbClr val="F5F3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320000" cy="968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1440000"/>
            <a:ext cx="7305600" cy="17532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underrubrik här</a:t>
            </a:r>
          </a:p>
        </p:txBody>
      </p:sp>
      <p:pic>
        <p:nvPicPr>
          <p:cNvPr id="11" name="Bildobjekt 10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4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1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accent1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400" y="467862"/>
            <a:ext cx="1368000" cy="468276"/>
          </a:xfrm>
          <a:prstGeom prst="rect">
            <a:avLst/>
          </a:prstGeom>
        </p:spPr>
      </p:pic>
      <p:sp>
        <p:nvSpPr>
          <p:cNvPr id="11" name="textruta 10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678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2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tx2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  <p:sp>
        <p:nvSpPr>
          <p:cNvPr id="13" name="textruta 12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855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3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accent5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  <p:sp>
        <p:nvSpPr>
          <p:cNvPr id="13" name="textruta 12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562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4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accent3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  <p:sp>
        <p:nvSpPr>
          <p:cNvPr id="13" name="textruta 12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635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3" hasCustomPrompt="1"/>
          </p:nvPr>
        </p:nvSpPr>
        <p:spPr>
          <a:xfrm>
            <a:off x="613833" y="5733256"/>
            <a:ext cx="97104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127727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spa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609600" y="1440001"/>
            <a:ext cx="5184000" cy="3960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6406913" y="1440000"/>
            <a:ext cx="5184000" cy="3960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9" name="Platshållare för text 4"/>
          <p:cNvSpPr>
            <a:spLocks noGrp="1"/>
          </p:cNvSpPr>
          <p:nvPr>
            <p:ph type="body" sz="quarter" idx="13" hasCustomPrompt="1"/>
          </p:nvPr>
        </p:nvSpPr>
        <p:spPr>
          <a:xfrm>
            <a:off x="613832" y="5445224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0" name="Platshållare för text 4"/>
          <p:cNvSpPr>
            <a:spLocks noGrp="1"/>
          </p:cNvSpPr>
          <p:nvPr>
            <p:ph type="body" sz="quarter" idx="14" hasCustomPrompt="1"/>
          </p:nvPr>
        </p:nvSpPr>
        <p:spPr>
          <a:xfrm>
            <a:off x="6406913" y="5445224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2" name="Platshållare för sidfot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3" name="Platshållare för bild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359906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- bild höger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8"/>
          </p:nvPr>
        </p:nvSpPr>
        <p:spPr>
          <a:xfrm>
            <a:off x="609600" y="1440000"/>
            <a:ext cx="5184000" cy="3960000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684" y="1440000"/>
            <a:ext cx="5472000" cy="3960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</a:p>
        </p:txBody>
      </p:sp>
      <p:sp>
        <p:nvSpPr>
          <p:cNvPr id="8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096684" y="5446800"/>
            <a:ext cx="5472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3" name="Platshållare för datum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4" name="Platshållare för sidfot 1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5" name="Platshållare för bildnummer 1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1" name="textruta 10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285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- bild vänster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831600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00" y="1439998"/>
            <a:ext cx="5472000" cy="3960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8"/>
          </p:nvPr>
        </p:nvSpPr>
        <p:spPr>
          <a:xfrm>
            <a:off x="6398400" y="1439863"/>
            <a:ext cx="5184000" cy="3960000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8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13832" y="5446800"/>
            <a:ext cx="5472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datum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2" name="Platshållare för sidfot 1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3" name="Platshållare för bild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4" name="textruta 13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187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vänster bred och text höger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831600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00" y="1439999"/>
            <a:ext cx="7680000" cy="4294051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8"/>
          </p:nvPr>
        </p:nvSpPr>
        <p:spPr>
          <a:xfrm>
            <a:off x="8496000" y="1440000"/>
            <a:ext cx="3086400" cy="42948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0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09600" y="5733256"/>
            <a:ext cx="7680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datum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2" name="Platshållare för sidfot 1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3" name="Platshållare för bild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5" name="textruta 14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45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bild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00" y="1439999"/>
            <a:ext cx="10959008" cy="4294051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8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13833" y="5733256"/>
            <a:ext cx="109584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1" name="textruta 10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8255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ubrik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609600" y="1484784"/>
            <a:ext cx="5184000" cy="63976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609600" y="2174874"/>
            <a:ext cx="5184000" cy="345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6398400" y="1484784"/>
            <a:ext cx="5184000" cy="63976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6398400" y="2174874"/>
            <a:ext cx="5184000" cy="345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10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09600" y="5670192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text 4"/>
          <p:cNvSpPr>
            <a:spLocks noGrp="1"/>
          </p:cNvSpPr>
          <p:nvPr>
            <p:ph type="body" sz="quarter" idx="18" hasCustomPrompt="1"/>
          </p:nvPr>
        </p:nvSpPr>
        <p:spPr>
          <a:xfrm>
            <a:off x="6398400" y="5670192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3" name="Platshållare för datum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4" name="Platshållare för sidfot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5" name="Platshållare för bild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534606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12" name="Platshållare för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3" name="Platshållare för sidfot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4" name="Platshållare för bild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5314645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tshållare för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0" name="Platshållare för bildnumm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5179480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Lila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7" name="Bildobjekt 6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7161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990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Grö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6" name="Bildobjekt 5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595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Rosa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6" name="Bildobjekt 5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1830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Blå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6" name="Bildobjekt 5"/>
          <p:cNvPicPr>
            <a:picLocks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236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Årshjul - 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3048" y="1524198"/>
            <a:ext cx="4565904" cy="4565904"/>
          </a:xfrm>
          <a:prstGeom prst="rect">
            <a:avLst/>
          </a:prstGeom>
        </p:spPr>
      </p:pic>
      <p:sp>
        <p:nvSpPr>
          <p:cNvPr id="25" name="Text Placeholder 23"/>
          <p:cNvSpPr>
            <a:spLocks noGrp="1"/>
          </p:cNvSpPr>
          <p:nvPr>
            <p:ph type="body" sz="quarter" idx="14" hasCustomPrompt="1"/>
          </p:nvPr>
        </p:nvSpPr>
        <p:spPr>
          <a:xfrm>
            <a:off x="4485654" y="328498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3" name="Text Placeholder 23"/>
          <p:cNvSpPr>
            <a:spLocks noGrp="1"/>
          </p:cNvSpPr>
          <p:nvPr>
            <p:ph type="body" sz="quarter" idx="15" hasCustomPrompt="1"/>
          </p:nvPr>
        </p:nvSpPr>
        <p:spPr>
          <a:xfrm>
            <a:off x="5021310" y="340877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3990914" y="310496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5" name="Text Placeholder 23"/>
          <p:cNvSpPr>
            <a:spLocks noGrp="1"/>
          </p:cNvSpPr>
          <p:nvPr>
            <p:ph type="body" sz="quarter" idx="17" hasCustomPrompt="1"/>
          </p:nvPr>
        </p:nvSpPr>
        <p:spPr>
          <a:xfrm>
            <a:off x="4485654" y="222457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6" name="Text Placeholder 23"/>
          <p:cNvSpPr>
            <a:spLocks noGrp="1"/>
          </p:cNvSpPr>
          <p:nvPr>
            <p:ph type="body" sz="quarter" idx="18" hasCustomPrompt="1"/>
          </p:nvPr>
        </p:nvSpPr>
        <p:spPr>
          <a:xfrm>
            <a:off x="4865745" y="258461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7" name="Text Placeholder 23"/>
          <p:cNvSpPr>
            <a:spLocks noGrp="1"/>
          </p:cNvSpPr>
          <p:nvPr>
            <p:ph type="body" sz="quarter" idx="19" hasCustomPrompt="1"/>
          </p:nvPr>
        </p:nvSpPr>
        <p:spPr>
          <a:xfrm>
            <a:off x="5234737" y="295178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8" name="Text Placeholder 23"/>
          <p:cNvSpPr>
            <a:spLocks noGrp="1"/>
          </p:cNvSpPr>
          <p:nvPr>
            <p:ph type="body" sz="quarter" idx="20" hasCustomPrompt="1"/>
          </p:nvPr>
        </p:nvSpPr>
        <p:spPr>
          <a:xfrm>
            <a:off x="5414757" y="170043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9" name="Text Placeholder 23"/>
          <p:cNvSpPr>
            <a:spLocks noGrp="1"/>
          </p:cNvSpPr>
          <p:nvPr>
            <p:ph type="body" sz="quarter" idx="21" hasCustomPrompt="1"/>
          </p:nvPr>
        </p:nvSpPr>
        <p:spPr>
          <a:xfrm>
            <a:off x="5518300" y="220843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0" name="Text Placeholder 23"/>
          <p:cNvSpPr>
            <a:spLocks noGrp="1"/>
          </p:cNvSpPr>
          <p:nvPr>
            <p:ph type="body" sz="quarter" idx="22" hasCustomPrompt="1"/>
          </p:nvPr>
        </p:nvSpPr>
        <p:spPr>
          <a:xfrm>
            <a:off x="5710105" y="271167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1" name="Text Placeholder 23"/>
          <p:cNvSpPr>
            <a:spLocks noGrp="1"/>
          </p:cNvSpPr>
          <p:nvPr>
            <p:ph type="body" sz="quarter" idx="23" hasCustomPrompt="1"/>
          </p:nvPr>
        </p:nvSpPr>
        <p:spPr>
          <a:xfrm>
            <a:off x="6384032" y="17008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2" name="Text Placeholder 23"/>
          <p:cNvSpPr>
            <a:spLocks noGrp="1"/>
          </p:cNvSpPr>
          <p:nvPr>
            <p:ph type="body" sz="quarter" idx="24" hasCustomPrompt="1"/>
          </p:nvPr>
        </p:nvSpPr>
        <p:spPr>
          <a:xfrm>
            <a:off x="6312024" y="220486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3" name="Text Placeholder 23"/>
          <p:cNvSpPr>
            <a:spLocks noGrp="1"/>
          </p:cNvSpPr>
          <p:nvPr>
            <p:ph type="body" sz="quarter" idx="25" hasCustomPrompt="1"/>
          </p:nvPr>
        </p:nvSpPr>
        <p:spPr>
          <a:xfrm>
            <a:off x="6132004" y="270892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4" name="Text Placeholder 23"/>
          <p:cNvSpPr>
            <a:spLocks noGrp="1"/>
          </p:cNvSpPr>
          <p:nvPr>
            <p:ph type="body" sz="quarter" idx="26" hasCustomPrompt="1"/>
          </p:nvPr>
        </p:nvSpPr>
        <p:spPr>
          <a:xfrm>
            <a:off x="6592438" y="29635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5" name="Text Placeholder 23"/>
          <p:cNvSpPr>
            <a:spLocks noGrp="1"/>
          </p:cNvSpPr>
          <p:nvPr>
            <p:ph type="body" sz="quarter" idx="27" hasCustomPrompt="1"/>
          </p:nvPr>
        </p:nvSpPr>
        <p:spPr>
          <a:xfrm>
            <a:off x="6960904" y="258461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6" name="Text Placeholder 23"/>
          <p:cNvSpPr>
            <a:spLocks noGrp="1"/>
          </p:cNvSpPr>
          <p:nvPr>
            <p:ph type="body" sz="quarter" idx="28" hasCustomPrompt="1"/>
          </p:nvPr>
        </p:nvSpPr>
        <p:spPr>
          <a:xfrm>
            <a:off x="7329365" y="222457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2" name="Text Placeholder 23"/>
          <p:cNvSpPr>
            <a:spLocks noGrp="1"/>
          </p:cNvSpPr>
          <p:nvPr>
            <p:ph type="body" sz="quarter" idx="29" hasCustomPrompt="1"/>
          </p:nvPr>
        </p:nvSpPr>
        <p:spPr>
          <a:xfrm>
            <a:off x="6816080" y="342256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3" name="Text Placeholder 23"/>
          <p:cNvSpPr>
            <a:spLocks noGrp="1"/>
          </p:cNvSpPr>
          <p:nvPr>
            <p:ph type="body" sz="quarter" idx="30" hasCustomPrompt="1"/>
          </p:nvPr>
        </p:nvSpPr>
        <p:spPr>
          <a:xfrm>
            <a:off x="7329365" y="328498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31" hasCustomPrompt="1"/>
          </p:nvPr>
        </p:nvSpPr>
        <p:spPr>
          <a:xfrm>
            <a:off x="7825760" y="314359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6" name="Text Placeholder 23"/>
          <p:cNvSpPr>
            <a:spLocks noGrp="1"/>
          </p:cNvSpPr>
          <p:nvPr>
            <p:ph type="body" sz="quarter" idx="32" hasCustomPrompt="1"/>
          </p:nvPr>
        </p:nvSpPr>
        <p:spPr>
          <a:xfrm>
            <a:off x="6816080" y="383411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7" name="Text Placeholder 23"/>
          <p:cNvSpPr>
            <a:spLocks noGrp="1"/>
          </p:cNvSpPr>
          <p:nvPr>
            <p:ph type="body" sz="quarter" idx="33" hasCustomPrompt="1"/>
          </p:nvPr>
        </p:nvSpPr>
        <p:spPr>
          <a:xfrm>
            <a:off x="7341521" y="397731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8" name="Text Placeholder 23"/>
          <p:cNvSpPr>
            <a:spLocks noGrp="1"/>
          </p:cNvSpPr>
          <p:nvPr>
            <p:ph type="body" sz="quarter" idx="34" hasCustomPrompt="1"/>
          </p:nvPr>
        </p:nvSpPr>
        <p:spPr>
          <a:xfrm>
            <a:off x="7849948" y="407707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9" name="Text Placeholder 23"/>
          <p:cNvSpPr>
            <a:spLocks noGrp="1"/>
          </p:cNvSpPr>
          <p:nvPr>
            <p:ph type="body" sz="quarter" idx="35" hasCustomPrompt="1"/>
          </p:nvPr>
        </p:nvSpPr>
        <p:spPr>
          <a:xfrm>
            <a:off x="6577047" y="429734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0" name="Text Placeholder 23"/>
          <p:cNvSpPr>
            <a:spLocks noGrp="1"/>
          </p:cNvSpPr>
          <p:nvPr>
            <p:ph type="body" sz="quarter" idx="36" hasCustomPrompt="1"/>
          </p:nvPr>
        </p:nvSpPr>
        <p:spPr>
          <a:xfrm>
            <a:off x="6952478" y="465738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37" hasCustomPrompt="1"/>
          </p:nvPr>
        </p:nvSpPr>
        <p:spPr>
          <a:xfrm>
            <a:off x="7334461" y="50242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2" name="Text Placeholder 23"/>
          <p:cNvSpPr>
            <a:spLocks noGrp="1"/>
          </p:cNvSpPr>
          <p:nvPr>
            <p:ph type="body" sz="quarter" idx="38" hasCustomPrompt="1"/>
          </p:nvPr>
        </p:nvSpPr>
        <p:spPr>
          <a:xfrm>
            <a:off x="6132004" y="452684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7" name="Text Placeholder 23"/>
          <p:cNvSpPr>
            <a:spLocks noGrp="1"/>
          </p:cNvSpPr>
          <p:nvPr>
            <p:ph type="body" sz="quarter" idx="39" hasCustomPrompt="1"/>
          </p:nvPr>
        </p:nvSpPr>
        <p:spPr>
          <a:xfrm>
            <a:off x="6312024" y="50242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8" name="Text Placeholder 23"/>
          <p:cNvSpPr>
            <a:spLocks noGrp="1"/>
          </p:cNvSpPr>
          <p:nvPr>
            <p:ph type="body" sz="quarter" idx="40" hasCustomPrompt="1"/>
          </p:nvPr>
        </p:nvSpPr>
        <p:spPr>
          <a:xfrm>
            <a:off x="6456040" y="551723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9" name="Text Placeholder 23"/>
          <p:cNvSpPr>
            <a:spLocks noGrp="1"/>
          </p:cNvSpPr>
          <p:nvPr>
            <p:ph type="body" sz="quarter" idx="41" hasCustomPrompt="1"/>
          </p:nvPr>
        </p:nvSpPr>
        <p:spPr>
          <a:xfrm>
            <a:off x="5021344" y="384308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0" name="Text Placeholder 23"/>
          <p:cNvSpPr>
            <a:spLocks noGrp="1"/>
          </p:cNvSpPr>
          <p:nvPr>
            <p:ph type="body" sz="quarter" idx="42" hasCustomPrompt="1"/>
          </p:nvPr>
        </p:nvSpPr>
        <p:spPr>
          <a:xfrm>
            <a:off x="4505705" y="401413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1" name="Text Placeholder 23"/>
          <p:cNvSpPr>
            <a:spLocks noGrp="1"/>
          </p:cNvSpPr>
          <p:nvPr>
            <p:ph type="body" sz="quarter" idx="43" hasCustomPrompt="1"/>
          </p:nvPr>
        </p:nvSpPr>
        <p:spPr>
          <a:xfrm>
            <a:off x="3989259" y="412435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2" name="Text Placeholder 23"/>
          <p:cNvSpPr>
            <a:spLocks noGrp="1"/>
          </p:cNvSpPr>
          <p:nvPr>
            <p:ph type="body" sz="quarter" idx="44" hasCustomPrompt="1"/>
          </p:nvPr>
        </p:nvSpPr>
        <p:spPr>
          <a:xfrm>
            <a:off x="5258440" y="429062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3" name="Text Placeholder 23"/>
          <p:cNvSpPr>
            <a:spLocks noGrp="1"/>
          </p:cNvSpPr>
          <p:nvPr>
            <p:ph type="body" sz="quarter" idx="45" hasCustomPrompt="1"/>
          </p:nvPr>
        </p:nvSpPr>
        <p:spPr>
          <a:xfrm>
            <a:off x="4874697" y="465738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4" name="Text Placeholder 23"/>
          <p:cNvSpPr>
            <a:spLocks noGrp="1"/>
          </p:cNvSpPr>
          <p:nvPr>
            <p:ph type="body" sz="quarter" idx="46" hasCustomPrompt="1"/>
          </p:nvPr>
        </p:nvSpPr>
        <p:spPr>
          <a:xfrm>
            <a:off x="4515771" y="50242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5" name="Text Placeholder 23"/>
          <p:cNvSpPr>
            <a:spLocks noGrp="1"/>
          </p:cNvSpPr>
          <p:nvPr>
            <p:ph type="body" sz="quarter" idx="47" hasCustomPrompt="1"/>
          </p:nvPr>
        </p:nvSpPr>
        <p:spPr>
          <a:xfrm>
            <a:off x="5689264" y="45543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6" name="Text Placeholder 23"/>
          <p:cNvSpPr>
            <a:spLocks noGrp="1"/>
          </p:cNvSpPr>
          <p:nvPr>
            <p:ph type="body" sz="quarter" idx="48" hasCustomPrompt="1"/>
          </p:nvPr>
        </p:nvSpPr>
        <p:spPr>
          <a:xfrm>
            <a:off x="5584938" y="503276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7" name="Text Placeholder 23"/>
          <p:cNvSpPr>
            <a:spLocks noGrp="1"/>
          </p:cNvSpPr>
          <p:nvPr>
            <p:ph type="body" sz="quarter" idx="49" hasCustomPrompt="1"/>
          </p:nvPr>
        </p:nvSpPr>
        <p:spPr>
          <a:xfrm>
            <a:off x="5437033" y="559296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1701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Årshjul -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854" y="1523198"/>
            <a:ext cx="4570098" cy="45700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7" name="Text Placeholder 23"/>
          <p:cNvSpPr>
            <a:spLocks noGrp="1"/>
          </p:cNvSpPr>
          <p:nvPr>
            <p:ph type="body" sz="quarter" idx="14" hasCustomPrompt="1"/>
          </p:nvPr>
        </p:nvSpPr>
        <p:spPr>
          <a:xfrm>
            <a:off x="4485654" y="328749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8" name="Text Placeholder 23"/>
          <p:cNvSpPr>
            <a:spLocks noGrp="1"/>
          </p:cNvSpPr>
          <p:nvPr>
            <p:ph type="body" sz="quarter" idx="15" hasCustomPrompt="1"/>
          </p:nvPr>
        </p:nvSpPr>
        <p:spPr>
          <a:xfrm>
            <a:off x="5021310" y="341129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3990914" y="31074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0" name="Text Placeholder 23"/>
          <p:cNvSpPr>
            <a:spLocks noGrp="1"/>
          </p:cNvSpPr>
          <p:nvPr>
            <p:ph type="body" sz="quarter" idx="17" hasCustomPrompt="1"/>
          </p:nvPr>
        </p:nvSpPr>
        <p:spPr>
          <a:xfrm>
            <a:off x="4485654" y="222708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1" name="Text Placeholder 23"/>
          <p:cNvSpPr>
            <a:spLocks noGrp="1"/>
          </p:cNvSpPr>
          <p:nvPr>
            <p:ph type="body" sz="quarter" idx="18" hasCustomPrompt="1"/>
          </p:nvPr>
        </p:nvSpPr>
        <p:spPr>
          <a:xfrm>
            <a:off x="4865745" y="258712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2" name="Text Placeholder 23"/>
          <p:cNvSpPr>
            <a:spLocks noGrp="1"/>
          </p:cNvSpPr>
          <p:nvPr>
            <p:ph type="body" sz="quarter" idx="19" hasCustomPrompt="1"/>
          </p:nvPr>
        </p:nvSpPr>
        <p:spPr>
          <a:xfrm>
            <a:off x="5234737" y="295429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3" name="Text Placeholder 23"/>
          <p:cNvSpPr>
            <a:spLocks noGrp="1"/>
          </p:cNvSpPr>
          <p:nvPr>
            <p:ph type="body" sz="quarter" idx="20" hasCustomPrompt="1"/>
          </p:nvPr>
        </p:nvSpPr>
        <p:spPr>
          <a:xfrm>
            <a:off x="5414757" y="170294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" name="Text Placeholder 23"/>
          <p:cNvSpPr>
            <a:spLocks noGrp="1"/>
          </p:cNvSpPr>
          <p:nvPr>
            <p:ph type="body" sz="quarter" idx="21" hasCustomPrompt="1"/>
          </p:nvPr>
        </p:nvSpPr>
        <p:spPr>
          <a:xfrm>
            <a:off x="5518300" y="221094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5" name="Text Placeholder 23"/>
          <p:cNvSpPr>
            <a:spLocks noGrp="1"/>
          </p:cNvSpPr>
          <p:nvPr>
            <p:ph type="body" sz="quarter" idx="22" hasCustomPrompt="1"/>
          </p:nvPr>
        </p:nvSpPr>
        <p:spPr>
          <a:xfrm>
            <a:off x="5710105" y="271419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6" name="Text Placeholder 23"/>
          <p:cNvSpPr>
            <a:spLocks noGrp="1"/>
          </p:cNvSpPr>
          <p:nvPr>
            <p:ph type="body" sz="quarter" idx="23" hasCustomPrompt="1"/>
          </p:nvPr>
        </p:nvSpPr>
        <p:spPr>
          <a:xfrm>
            <a:off x="6384032" y="17033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7" name="Text Placeholder 23"/>
          <p:cNvSpPr>
            <a:spLocks noGrp="1"/>
          </p:cNvSpPr>
          <p:nvPr>
            <p:ph type="body" sz="quarter" idx="24" hasCustomPrompt="1"/>
          </p:nvPr>
        </p:nvSpPr>
        <p:spPr>
          <a:xfrm>
            <a:off x="6312024" y="22073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8" name="Text Placeholder 23"/>
          <p:cNvSpPr>
            <a:spLocks noGrp="1"/>
          </p:cNvSpPr>
          <p:nvPr>
            <p:ph type="body" sz="quarter" idx="25" hasCustomPrompt="1"/>
          </p:nvPr>
        </p:nvSpPr>
        <p:spPr>
          <a:xfrm>
            <a:off x="6132004" y="271143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9" name="Text Placeholder 23"/>
          <p:cNvSpPr>
            <a:spLocks noGrp="1"/>
          </p:cNvSpPr>
          <p:nvPr>
            <p:ph type="body" sz="quarter" idx="26" hasCustomPrompt="1"/>
          </p:nvPr>
        </p:nvSpPr>
        <p:spPr>
          <a:xfrm>
            <a:off x="6592438" y="296609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0" name="Text Placeholder 23"/>
          <p:cNvSpPr>
            <a:spLocks noGrp="1"/>
          </p:cNvSpPr>
          <p:nvPr>
            <p:ph type="body" sz="quarter" idx="27" hasCustomPrompt="1"/>
          </p:nvPr>
        </p:nvSpPr>
        <p:spPr>
          <a:xfrm>
            <a:off x="6960904" y="258712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1" name="Text Placeholder 23"/>
          <p:cNvSpPr>
            <a:spLocks noGrp="1"/>
          </p:cNvSpPr>
          <p:nvPr>
            <p:ph type="body" sz="quarter" idx="28" hasCustomPrompt="1"/>
          </p:nvPr>
        </p:nvSpPr>
        <p:spPr>
          <a:xfrm>
            <a:off x="7329365" y="222708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2" name="Text Placeholder 23"/>
          <p:cNvSpPr>
            <a:spLocks noGrp="1"/>
          </p:cNvSpPr>
          <p:nvPr>
            <p:ph type="body" sz="quarter" idx="29" hasCustomPrompt="1"/>
          </p:nvPr>
        </p:nvSpPr>
        <p:spPr>
          <a:xfrm>
            <a:off x="6816080" y="342507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3" name="Text Placeholder 23"/>
          <p:cNvSpPr>
            <a:spLocks noGrp="1"/>
          </p:cNvSpPr>
          <p:nvPr>
            <p:ph type="body" sz="quarter" idx="30" hasCustomPrompt="1"/>
          </p:nvPr>
        </p:nvSpPr>
        <p:spPr>
          <a:xfrm>
            <a:off x="7329365" y="328749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31" hasCustomPrompt="1"/>
          </p:nvPr>
        </p:nvSpPr>
        <p:spPr>
          <a:xfrm>
            <a:off x="7825760" y="314611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5" name="Text Placeholder 23"/>
          <p:cNvSpPr>
            <a:spLocks noGrp="1"/>
          </p:cNvSpPr>
          <p:nvPr>
            <p:ph type="body" sz="quarter" idx="32" hasCustomPrompt="1"/>
          </p:nvPr>
        </p:nvSpPr>
        <p:spPr>
          <a:xfrm>
            <a:off x="6816080" y="3836627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6" name="Text Placeholder 23"/>
          <p:cNvSpPr>
            <a:spLocks noGrp="1"/>
          </p:cNvSpPr>
          <p:nvPr>
            <p:ph type="body" sz="quarter" idx="33" hasCustomPrompt="1"/>
          </p:nvPr>
        </p:nvSpPr>
        <p:spPr>
          <a:xfrm>
            <a:off x="7341521" y="397983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7" name="Text Placeholder 23"/>
          <p:cNvSpPr>
            <a:spLocks noGrp="1"/>
          </p:cNvSpPr>
          <p:nvPr>
            <p:ph type="body" sz="quarter" idx="34" hasCustomPrompt="1"/>
          </p:nvPr>
        </p:nvSpPr>
        <p:spPr>
          <a:xfrm>
            <a:off x="7849948" y="407958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8" name="Text Placeholder 23"/>
          <p:cNvSpPr>
            <a:spLocks noGrp="1"/>
          </p:cNvSpPr>
          <p:nvPr>
            <p:ph type="body" sz="quarter" idx="35" hasCustomPrompt="1"/>
          </p:nvPr>
        </p:nvSpPr>
        <p:spPr>
          <a:xfrm>
            <a:off x="6577047" y="429986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9" name="Text Placeholder 23"/>
          <p:cNvSpPr>
            <a:spLocks noGrp="1"/>
          </p:cNvSpPr>
          <p:nvPr>
            <p:ph type="body" sz="quarter" idx="36" hasCustomPrompt="1"/>
          </p:nvPr>
        </p:nvSpPr>
        <p:spPr>
          <a:xfrm>
            <a:off x="6952478" y="465990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0" name="Text Placeholder 23"/>
          <p:cNvSpPr>
            <a:spLocks noGrp="1"/>
          </p:cNvSpPr>
          <p:nvPr>
            <p:ph type="body" sz="quarter" idx="37" hasCustomPrompt="1"/>
          </p:nvPr>
        </p:nvSpPr>
        <p:spPr>
          <a:xfrm>
            <a:off x="7334461" y="50267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38" hasCustomPrompt="1"/>
          </p:nvPr>
        </p:nvSpPr>
        <p:spPr>
          <a:xfrm>
            <a:off x="6132004" y="452935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2" name="Text Placeholder 23"/>
          <p:cNvSpPr>
            <a:spLocks noGrp="1"/>
          </p:cNvSpPr>
          <p:nvPr>
            <p:ph type="body" sz="quarter" idx="39" hasCustomPrompt="1"/>
          </p:nvPr>
        </p:nvSpPr>
        <p:spPr>
          <a:xfrm>
            <a:off x="6312024" y="50267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3" name="Text Placeholder 23"/>
          <p:cNvSpPr>
            <a:spLocks noGrp="1"/>
          </p:cNvSpPr>
          <p:nvPr>
            <p:ph type="body" sz="quarter" idx="40" hasCustomPrompt="1"/>
          </p:nvPr>
        </p:nvSpPr>
        <p:spPr>
          <a:xfrm>
            <a:off x="6456040" y="551974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4" name="Text Placeholder 23"/>
          <p:cNvSpPr>
            <a:spLocks noGrp="1"/>
          </p:cNvSpPr>
          <p:nvPr>
            <p:ph type="body" sz="quarter" idx="41" hasCustomPrompt="1"/>
          </p:nvPr>
        </p:nvSpPr>
        <p:spPr>
          <a:xfrm>
            <a:off x="5021344" y="384560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5" name="Text Placeholder 23"/>
          <p:cNvSpPr>
            <a:spLocks noGrp="1"/>
          </p:cNvSpPr>
          <p:nvPr>
            <p:ph type="body" sz="quarter" idx="42" hasCustomPrompt="1"/>
          </p:nvPr>
        </p:nvSpPr>
        <p:spPr>
          <a:xfrm>
            <a:off x="4505705" y="4016647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6" name="Text Placeholder 23"/>
          <p:cNvSpPr>
            <a:spLocks noGrp="1"/>
          </p:cNvSpPr>
          <p:nvPr>
            <p:ph type="body" sz="quarter" idx="43" hasCustomPrompt="1"/>
          </p:nvPr>
        </p:nvSpPr>
        <p:spPr>
          <a:xfrm>
            <a:off x="3989259" y="412686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7" name="Text Placeholder 23"/>
          <p:cNvSpPr>
            <a:spLocks noGrp="1"/>
          </p:cNvSpPr>
          <p:nvPr>
            <p:ph type="body" sz="quarter" idx="44" hasCustomPrompt="1"/>
          </p:nvPr>
        </p:nvSpPr>
        <p:spPr>
          <a:xfrm>
            <a:off x="5258440" y="429313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8" name="Text Placeholder 23"/>
          <p:cNvSpPr>
            <a:spLocks noGrp="1"/>
          </p:cNvSpPr>
          <p:nvPr>
            <p:ph type="body" sz="quarter" idx="45" hasCustomPrompt="1"/>
          </p:nvPr>
        </p:nvSpPr>
        <p:spPr>
          <a:xfrm>
            <a:off x="4874697" y="465990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9" name="Text Placeholder 23"/>
          <p:cNvSpPr>
            <a:spLocks noGrp="1"/>
          </p:cNvSpPr>
          <p:nvPr>
            <p:ph type="body" sz="quarter" idx="46" hasCustomPrompt="1"/>
          </p:nvPr>
        </p:nvSpPr>
        <p:spPr>
          <a:xfrm>
            <a:off x="4515771" y="50267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0" name="Text Placeholder 23"/>
          <p:cNvSpPr>
            <a:spLocks noGrp="1"/>
          </p:cNvSpPr>
          <p:nvPr>
            <p:ph type="body" sz="quarter" idx="47" hasCustomPrompt="1"/>
          </p:nvPr>
        </p:nvSpPr>
        <p:spPr>
          <a:xfrm>
            <a:off x="5689264" y="455689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1" name="Text Placeholder 23"/>
          <p:cNvSpPr>
            <a:spLocks noGrp="1"/>
          </p:cNvSpPr>
          <p:nvPr>
            <p:ph type="body" sz="quarter" idx="48" hasCustomPrompt="1"/>
          </p:nvPr>
        </p:nvSpPr>
        <p:spPr>
          <a:xfrm>
            <a:off x="5584938" y="503528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2" name="Text Placeholder 23"/>
          <p:cNvSpPr>
            <a:spLocks noGrp="1"/>
          </p:cNvSpPr>
          <p:nvPr>
            <p:ph type="body" sz="quarter" idx="49" hasCustomPrompt="1"/>
          </p:nvPr>
        </p:nvSpPr>
        <p:spPr>
          <a:xfrm>
            <a:off x="5437033" y="559547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204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8316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sv-SE" dirty="0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609600" y="1440001"/>
            <a:ext cx="9710869" cy="42940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10526400" y="6186018"/>
            <a:ext cx="1056000" cy="14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2904000" y="6325501"/>
            <a:ext cx="6384000" cy="14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800">
                <a:solidFill>
                  <a:schemeClr val="tx1"/>
                </a:solidFill>
              </a:defRPr>
            </a:lvl1pPr>
          </a:lstStyle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0910400" y="6325501"/>
            <a:ext cx="672000" cy="14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7" name="Bildobjekt 6"/>
          <p:cNvPicPr>
            <a:picLocks noChangeAspect="1"/>
          </p:cNvPicPr>
          <p:nvPr userDrawn="1"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7161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48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66" r:id="rId3"/>
    <p:sldLayoutId id="2147483657" r:id="rId4"/>
    <p:sldLayoutId id="2147483658" r:id="rId5"/>
    <p:sldLayoutId id="2147483659" r:id="rId6"/>
    <p:sldLayoutId id="2147483660" r:id="rId7"/>
    <p:sldLayoutId id="2147483650" r:id="rId8"/>
    <p:sldLayoutId id="2147483652" r:id="rId9"/>
    <p:sldLayoutId id="2147483664" r:id="rId10"/>
    <p:sldLayoutId id="2147483665" r:id="rId11"/>
    <p:sldLayoutId id="2147483668" r:id="rId12"/>
    <p:sldLayoutId id="2147483667" r:id="rId13"/>
    <p:sldLayoutId id="2147483653" r:id="rId14"/>
    <p:sldLayoutId id="2147483654" r:id="rId15"/>
    <p:sldLayoutId id="2147483655" r:id="rId16"/>
    <p:sldLayoutId id="2147483651" r:id="rId17"/>
    <p:sldLayoutId id="2147483661" r:id="rId18"/>
    <p:sldLayoutId id="2147483662" r:id="rId19"/>
    <p:sldLayoutId id="2147483663" r:id="rId20"/>
    <p:sldLayoutId id="2147483669" r:id="rId21"/>
    <p:sldLayoutId id="2147483670" r:id="rId22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000" indent="-180000" algn="l" defTabSz="914400" rtl="0" eaLnBrk="1" latinLnBrk="0" hangingPunct="1">
        <a:spcBef>
          <a:spcPct val="20000"/>
        </a:spcBef>
        <a:spcAft>
          <a:spcPts val="6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398463" indent="-219075" algn="l" defTabSz="914400" rtl="0" eaLnBrk="1" latinLnBrk="0" hangingPunct="1">
        <a:spcBef>
          <a:spcPct val="20000"/>
        </a:spcBef>
        <a:spcAft>
          <a:spcPts val="30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584200" indent="-195263" algn="l" defTabSz="914400" rtl="0" eaLnBrk="1" latinLnBrk="0" hangingPunct="1">
        <a:spcBef>
          <a:spcPct val="20000"/>
        </a:spcBef>
        <a:spcAft>
          <a:spcPts val="3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812800" indent="-211138" algn="l" defTabSz="914400" rtl="0" eaLnBrk="1" latinLnBrk="0" hangingPunct="1">
        <a:spcBef>
          <a:spcPct val="20000"/>
        </a:spcBef>
        <a:spcAft>
          <a:spcPts val="30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3" indent="-212725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7.png"/><Relationship Id="rId4" Type="http://schemas.openxmlformats.org/officeDocument/2006/relationships/image" Target="../media/image28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5" title="Tre händer som håller i varsin mobiltelefon.">
            <a:extLst>
              <a:ext uri="{FF2B5EF4-FFF2-40B4-BE49-F238E27FC236}">
                <a16:creationId xmlns:a16="http://schemas.microsoft.com/office/drawing/2014/main" id="{603C1641-51A3-D82C-1682-3DBEAF1A11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400" y="1991723"/>
            <a:ext cx="10801200" cy="4866277"/>
          </a:xfrm>
          <a:prstGeom prst="rect">
            <a:avLst/>
          </a:prstGeom>
        </p:spPr>
      </p:pic>
      <p:sp>
        <p:nvSpPr>
          <p:cNvPr id="4" name="Rubrik 1">
            <a:extLst>
              <a:ext uri="{FF2B5EF4-FFF2-40B4-BE49-F238E27FC236}">
                <a16:creationId xmlns:a16="http://schemas.microsoft.com/office/drawing/2014/main" id="{CB872A24-533B-55A4-4F5F-20E5E58A43DF}"/>
              </a:ext>
            </a:extLst>
          </p:cNvPr>
          <p:cNvSpPr txBox="1">
            <a:spLocks/>
          </p:cNvSpPr>
          <p:nvPr/>
        </p:nvSpPr>
        <p:spPr>
          <a:xfrm>
            <a:off x="1696616" y="831006"/>
            <a:ext cx="8798768" cy="93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7200" dirty="0">
                <a:solidFill>
                  <a:srgbClr val="FCBF0A"/>
                </a:solidFill>
                <a:latin typeface="Stockholm Type Bold" pitchFamily="2" charset="77"/>
              </a:rPr>
              <a:t>Kurs i digital vardag</a:t>
            </a:r>
          </a:p>
        </p:txBody>
      </p:sp>
      <p:sp>
        <p:nvSpPr>
          <p:cNvPr id="5" name="Platshållare för text 2">
            <a:extLst>
              <a:ext uri="{FF2B5EF4-FFF2-40B4-BE49-F238E27FC236}">
                <a16:creationId xmlns:a16="http://schemas.microsoft.com/office/drawing/2014/main" id="{8391795C-F6FB-FF58-791F-E5371623DECD}"/>
              </a:ext>
            </a:extLst>
          </p:cNvPr>
          <p:cNvSpPr txBox="1">
            <a:spLocks/>
          </p:cNvSpPr>
          <p:nvPr/>
        </p:nvSpPr>
        <p:spPr>
          <a:xfrm>
            <a:off x="7752184" y="1873619"/>
            <a:ext cx="2303232" cy="648072"/>
          </a:xfrm>
          <a:prstGeom prst="rect">
            <a:avLst/>
          </a:prstGeom>
        </p:spPr>
        <p:txBody>
          <a:bodyPr/>
          <a:lstStyle>
            <a:lvl1pPr marL="180000" indent="-18000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sv-SE" sz="3600" dirty="0">
                <a:solidFill>
                  <a:srgbClr val="DD4A2C"/>
                </a:solidFill>
                <a:latin typeface="Stockholm Type Regular" pitchFamily="2" charset="77"/>
              </a:rPr>
              <a:t>Del 4 av 5</a:t>
            </a:r>
          </a:p>
        </p:txBody>
      </p:sp>
      <p:pic>
        <p:nvPicPr>
          <p:cNvPr id="13" name="Bild 12" descr="Kommentar hjärta kontur">
            <a:extLst>
              <a:ext uri="{FF2B5EF4-FFF2-40B4-BE49-F238E27FC236}">
                <a16:creationId xmlns:a16="http://schemas.microsoft.com/office/drawing/2014/main" id="{1816F3E5-C0F8-B5AF-3465-23D55FB487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519936" y="2780928"/>
            <a:ext cx="1014878" cy="1014878"/>
          </a:xfrm>
          <a:prstGeom prst="rect">
            <a:avLst/>
          </a:prstGeom>
        </p:spPr>
      </p:pic>
      <p:sp>
        <p:nvSpPr>
          <p:cNvPr id="2" name="Rubrik 1" hidden="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 smtClean="0"/>
              <a:t>Kurs i digital vardag, del 4 av 5</a:t>
            </a:r>
            <a:endParaRPr lang="sv-SE" dirty="0"/>
          </a:p>
        </p:txBody>
      </p:sp>
      <p:sp>
        <p:nvSpPr>
          <p:cNvPr id="3" name="Underrubrik 2" hidden="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9359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496" y="2493000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Hur känns det idag? </a:t>
            </a:r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  <a:sym typeface="Wingdings" pitchFamily="2" charset="2"/>
              </a:rPr>
              <a:t></a:t>
            </a: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864467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ska vi lära oss idag?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EFFEF811-41AB-187A-D18B-C8EBF7A94E90}"/>
              </a:ext>
            </a:extLst>
          </p:cNvPr>
          <p:cNvSpPr txBox="1"/>
          <p:nvPr/>
        </p:nvSpPr>
        <p:spPr>
          <a:xfrm>
            <a:off x="4197687" y="1700808"/>
            <a:ext cx="3785011" cy="3666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Att skicka mejl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Bifoga filer i mejl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Videomöte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Om säkerhet på nätet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52231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9079" y="1449492"/>
            <a:ext cx="3273057" cy="936000"/>
          </a:xfrm>
        </p:spPr>
        <p:txBody>
          <a:bodyPr/>
          <a:lstStyle/>
          <a:p>
            <a:pPr algn="ctr"/>
            <a:r>
              <a:rPr lang="sv-SE" dirty="0">
                <a:latin typeface="Stockholm Type Bold" pitchFamily="2" charset="77"/>
              </a:rPr>
              <a:t>E-post, </a:t>
            </a:r>
            <a:br>
              <a:rPr lang="sv-SE" dirty="0">
                <a:latin typeface="Stockholm Type Bold" pitchFamily="2" charset="77"/>
              </a:rPr>
            </a:br>
            <a:r>
              <a:rPr lang="sv-SE" dirty="0">
                <a:latin typeface="Stockholm Type Bold" pitchFamily="2" charset="77"/>
              </a:rPr>
              <a:t>mejl, e-mail:</a:t>
            </a:r>
          </a:p>
        </p:txBody>
      </p:sp>
      <p:pic>
        <p:nvPicPr>
          <p:cNvPr id="6" name="Bildobjekt 5" title="Person som skriver på ett kuvert.">
            <a:extLst>
              <a:ext uri="{FF2B5EF4-FFF2-40B4-BE49-F238E27FC236}">
                <a16:creationId xmlns:a16="http://schemas.microsoft.com/office/drawing/2014/main" id="{267BC898-4A47-E343-7D86-9021662121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1964" y="2296612"/>
            <a:ext cx="3829174" cy="3756505"/>
          </a:xfrm>
          <a:prstGeom prst="rect">
            <a:avLst/>
          </a:prstGeom>
        </p:spPr>
      </p:pic>
      <p:cxnSp>
        <p:nvCxnSpPr>
          <p:cNvPr id="12" name="Rak pil 11" title="Pil som pekar till höger.">
            <a:extLst>
              <a:ext uri="{FF2B5EF4-FFF2-40B4-BE49-F238E27FC236}">
                <a16:creationId xmlns:a16="http://schemas.microsoft.com/office/drawing/2014/main" id="{2A95B171-2548-C943-2E29-1CCF33C8A4DF}"/>
              </a:ext>
            </a:extLst>
          </p:cNvPr>
          <p:cNvCxnSpPr>
            <a:cxnSpLocks/>
          </p:cNvCxnSpPr>
          <p:nvPr/>
        </p:nvCxnSpPr>
        <p:spPr>
          <a:xfrm>
            <a:off x="4753649" y="4149080"/>
            <a:ext cx="2376264" cy="0"/>
          </a:xfrm>
          <a:prstGeom prst="straightConnector1">
            <a:avLst/>
          </a:prstGeom>
          <a:ln w="76200">
            <a:solidFill>
              <a:srgbClr val="DD4A2C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" name="Rubrik 1">
            <a:extLst>
              <a:ext uri="{FF2B5EF4-FFF2-40B4-BE49-F238E27FC236}">
                <a16:creationId xmlns:a16="http://schemas.microsoft.com/office/drawing/2014/main" id="{A4DEF215-16F3-AB49-4158-F5C522E9ED4D}"/>
              </a:ext>
            </a:extLst>
          </p:cNvPr>
          <p:cNvSpPr txBox="1">
            <a:spLocks/>
          </p:cNvSpPr>
          <p:nvPr/>
        </p:nvSpPr>
        <p:spPr>
          <a:xfrm>
            <a:off x="1336959" y="1611916"/>
            <a:ext cx="2599184" cy="6846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dirty="0">
                <a:latin typeface="Stockholm Type Bold" pitchFamily="2" charset="77"/>
              </a:rPr>
              <a:t>Brev:</a:t>
            </a:r>
          </a:p>
        </p:txBody>
      </p:sp>
      <p:pic>
        <p:nvPicPr>
          <p:cNvPr id="8" name="Bildobjekt 7" title="Närbild på skärm på smartphone, appar.">
            <a:extLst>
              <a:ext uri="{FF2B5EF4-FFF2-40B4-BE49-F238E27FC236}">
                <a16:creationId xmlns:a16="http://schemas.microsoft.com/office/drawing/2014/main" id="{1BC64356-CFC9-557D-334F-840777EAEB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92144" y="2420888"/>
            <a:ext cx="3946929" cy="3744624"/>
          </a:xfrm>
          <a:prstGeom prst="rect">
            <a:avLst/>
          </a:prstGeom>
        </p:spPr>
      </p:pic>
      <p:sp>
        <p:nvSpPr>
          <p:cNvPr id="9" name="Rubrik 1">
            <a:extLst>
              <a:ext uri="{FF2B5EF4-FFF2-40B4-BE49-F238E27FC236}">
                <a16:creationId xmlns:a16="http://schemas.microsoft.com/office/drawing/2014/main" id="{022024F9-155A-1C07-F087-80A5E9BDE094}"/>
              </a:ext>
            </a:extLst>
          </p:cNvPr>
          <p:cNvSpPr txBox="1">
            <a:spLocks/>
          </p:cNvSpPr>
          <p:nvPr/>
        </p:nvSpPr>
        <p:spPr>
          <a:xfrm>
            <a:off x="610689" y="404664"/>
            <a:ext cx="10959008" cy="93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är e-post?</a:t>
            </a:r>
          </a:p>
        </p:txBody>
      </p:sp>
    </p:spTree>
    <p:extLst>
      <p:ext uri="{BB962C8B-B14F-4D97-AF65-F5344CB8AC3E}">
        <p14:creationId xmlns:p14="http://schemas.microsoft.com/office/powerpoint/2010/main" val="361786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5" title="Person som skriver på ett kuvert.">
            <a:extLst>
              <a:ext uri="{FF2B5EF4-FFF2-40B4-BE49-F238E27FC236}">
                <a16:creationId xmlns:a16="http://schemas.microsoft.com/office/drawing/2014/main" id="{267BC898-4A47-E343-7D86-9021662121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7448" y="1916832"/>
            <a:ext cx="3829174" cy="3756505"/>
          </a:xfrm>
          <a:prstGeom prst="rect">
            <a:avLst/>
          </a:prstGeom>
        </p:spPr>
      </p:pic>
      <p:sp>
        <p:nvSpPr>
          <p:cNvPr id="5" name="Rubrik 1">
            <a:extLst>
              <a:ext uri="{FF2B5EF4-FFF2-40B4-BE49-F238E27FC236}">
                <a16:creationId xmlns:a16="http://schemas.microsoft.com/office/drawing/2014/main" id="{A4DEF215-16F3-AB49-4158-F5C522E9ED4D}"/>
              </a:ext>
            </a:extLst>
          </p:cNvPr>
          <p:cNvSpPr txBox="1">
            <a:spLocks/>
          </p:cNvSpPr>
          <p:nvPr/>
        </p:nvSpPr>
        <p:spPr>
          <a:xfrm>
            <a:off x="1742445" y="782315"/>
            <a:ext cx="2599184" cy="6846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4000" dirty="0">
                <a:solidFill>
                  <a:srgbClr val="FCBF0A"/>
                </a:solidFill>
                <a:latin typeface="Stockholm Type Bold" pitchFamily="2" charset="77"/>
              </a:rPr>
              <a:t>Brev:</a:t>
            </a: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368D0E75-FA6C-1079-6CEC-79A5A19BC577}"/>
              </a:ext>
            </a:extLst>
          </p:cNvPr>
          <p:cNvSpPr txBox="1"/>
          <p:nvPr/>
        </p:nvSpPr>
        <p:spPr>
          <a:xfrm>
            <a:off x="6312024" y="1558759"/>
            <a:ext cx="4752528" cy="3897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2400" dirty="0">
                <a:solidFill>
                  <a:srgbClr val="FFFFFE"/>
                </a:solidFill>
                <a:effectLst/>
                <a:latin typeface="Stockholm Type Regular" pitchFamily="2" charset="77"/>
              </a:rPr>
              <a:t>kostar pengar att skicka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2400" dirty="0">
                <a:solidFill>
                  <a:srgbClr val="FFFFFE"/>
                </a:solidFill>
                <a:effectLst/>
                <a:latin typeface="Stockholm Type Regular" pitchFamily="2" charset="77"/>
              </a:rPr>
              <a:t>det tar tid: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2400" dirty="0">
                <a:solidFill>
                  <a:srgbClr val="FFFFFE"/>
                </a:solidFill>
                <a:effectLst/>
                <a:latin typeface="Stockholm Type Regular" pitchFamily="2" charset="77"/>
              </a:rPr>
              <a:t>man måste gå till posten för att skicka brevet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v-SE" sz="2400" dirty="0">
                <a:solidFill>
                  <a:srgbClr val="FFFFFE"/>
                </a:solidFill>
                <a:effectLst/>
                <a:latin typeface="Stockholm Type Regular" pitchFamily="2" charset="77"/>
              </a:rPr>
              <a:t>det tar några dagar tills brevbäraren levererar brevet</a:t>
            </a:r>
          </a:p>
        </p:txBody>
      </p:sp>
      <p:sp>
        <p:nvSpPr>
          <p:cNvPr id="2" name="Rubrik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Brev</a:t>
            </a:r>
            <a:endParaRPr lang="sv-SE" dirty="0"/>
          </a:p>
        </p:txBody>
      </p:sp>
      <p:sp>
        <p:nvSpPr>
          <p:cNvPr id="3" name="Platshållare för text 2" hidden="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8640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1">
            <a:extLst>
              <a:ext uri="{FF2B5EF4-FFF2-40B4-BE49-F238E27FC236}">
                <a16:creationId xmlns:a16="http://schemas.microsoft.com/office/drawing/2014/main" id="{A4DEF215-16F3-AB49-4158-F5C522E9ED4D}"/>
              </a:ext>
            </a:extLst>
          </p:cNvPr>
          <p:cNvSpPr txBox="1">
            <a:spLocks/>
          </p:cNvSpPr>
          <p:nvPr/>
        </p:nvSpPr>
        <p:spPr>
          <a:xfrm>
            <a:off x="1742445" y="782315"/>
            <a:ext cx="2599184" cy="6846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4000" dirty="0">
                <a:solidFill>
                  <a:srgbClr val="FCBF0A"/>
                </a:solidFill>
                <a:latin typeface="Stockholm Type Bold" pitchFamily="2" charset="77"/>
              </a:rPr>
              <a:t>Mejl:</a:t>
            </a: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368D0E75-FA6C-1079-6CEC-79A5A19BC577}"/>
              </a:ext>
            </a:extLst>
          </p:cNvPr>
          <p:cNvSpPr txBox="1"/>
          <p:nvPr/>
        </p:nvSpPr>
        <p:spPr>
          <a:xfrm>
            <a:off x="6240016" y="1844824"/>
            <a:ext cx="4752528" cy="1450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sv-SE" sz="2400" dirty="0">
                <a:solidFill>
                  <a:srgbClr val="FFFFFE"/>
                </a:solidFill>
                <a:effectLst/>
                <a:latin typeface="Stockholm Type Regular" pitchFamily="2" charset="77"/>
              </a:rPr>
              <a:t>gratis, kostar inget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sv-SE" sz="2400" dirty="0">
                <a:solidFill>
                  <a:srgbClr val="FFFFFE"/>
                </a:solidFill>
                <a:effectLst/>
                <a:latin typeface="Stockholm Type Regular" pitchFamily="2" charset="77"/>
              </a:rPr>
              <a:t>levereras i några sekunder</a:t>
            </a:r>
          </a:p>
        </p:txBody>
      </p:sp>
      <p:pic>
        <p:nvPicPr>
          <p:cNvPr id="2" name="Bildobjekt 1" title="Närbild på skärm på smartphone, appar.">
            <a:extLst>
              <a:ext uri="{FF2B5EF4-FFF2-40B4-BE49-F238E27FC236}">
                <a16:creationId xmlns:a16="http://schemas.microsoft.com/office/drawing/2014/main" id="{343862EC-B201-AC82-141B-A954DD8A7E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8572" y="1716361"/>
            <a:ext cx="3946929" cy="3744624"/>
          </a:xfrm>
          <a:prstGeom prst="rect">
            <a:avLst/>
          </a:prstGeom>
        </p:spPr>
      </p:pic>
      <p:sp>
        <p:nvSpPr>
          <p:cNvPr id="3" name="Rubrik 2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Mejl</a:t>
            </a:r>
            <a:endParaRPr lang="sv-SE" dirty="0"/>
          </a:p>
        </p:txBody>
      </p:sp>
      <p:sp>
        <p:nvSpPr>
          <p:cNvPr id="4" name="Platshållare för text 3" hidden="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4005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ktangel 14">
            <a:extLst>
              <a:ext uri="{FF2B5EF4-FFF2-40B4-BE49-F238E27FC236}">
                <a16:creationId xmlns:a16="http://schemas.microsoft.com/office/drawing/2014/main" id="{B4AEA217-1E95-B84E-9E95-987F8E5E5B10}"/>
              </a:ext>
            </a:extLst>
          </p:cNvPr>
          <p:cNvSpPr/>
          <p:nvPr/>
        </p:nvSpPr>
        <p:spPr>
          <a:xfrm>
            <a:off x="2751825" y="2426624"/>
            <a:ext cx="6688350" cy="736745"/>
          </a:xfrm>
          <a:custGeom>
            <a:avLst/>
            <a:gdLst>
              <a:gd name="connsiteX0" fmla="*/ 0 w 6688350"/>
              <a:gd name="connsiteY0" fmla="*/ 0 h 736745"/>
              <a:gd name="connsiteX1" fmla="*/ 468185 w 6688350"/>
              <a:gd name="connsiteY1" fmla="*/ 0 h 736745"/>
              <a:gd name="connsiteX2" fmla="*/ 1270787 w 6688350"/>
              <a:gd name="connsiteY2" fmla="*/ 0 h 736745"/>
              <a:gd name="connsiteX3" fmla="*/ 2006505 w 6688350"/>
              <a:gd name="connsiteY3" fmla="*/ 0 h 736745"/>
              <a:gd name="connsiteX4" fmla="*/ 2474690 w 6688350"/>
              <a:gd name="connsiteY4" fmla="*/ 0 h 736745"/>
              <a:gd name="connsiteX5" fmla="*/ 3076641 w 6688350"/>
              <a:gd name="connsiteY5" fmla="*/ 0 h 736745"/>
              <a:gd name="connsiteX6" fmla="*/ 3879243 w 6688350"/>
              <a:gd name="connsiteY6" fmla="*/ 0 h 736745"/>
              <a:gd name="connsiteX7" fmla="*/ 4548078 w 6688350"/>
              <a:gd name="connsiteY7" fmla="*/ 0 h 736745"/>
              <a:gd name="connsiteX8" fmla="*/ 5283797 w 6688350"/>
              <a:gd name="connsiteY8" fmla="*/ 0 h 736745"/>
              <a:gd name="connsiteX9" fmla="*/ 5885748 w 6688350"/>
              <a:gd name="connsiteY9" fmla="*/ 0 h 736745"/>
              <a:gd name="connsiteX10" fmla="*/ 6688350 w 6688350"/>
              <a:gd name="connsiteY10" fmla="*/ 0 h 736745"/>
              <a:gd name="connsiteX11" fmla="*/ 6688350 w 6688350"/>
              <a:gd name="connsiteY11" fmla="*/ 383107 h 736745"/>
              <a:gd name="connsiteX12" fmla="*/ 6688350 w 6688350"/>
              <a:gd name="connsiteY12" fmla="*/ 736745 h 736745"/>
              <a:gd name="connsiteX13" fmla="*/ 6220166 w 6688350"/>
              <a:gd name="connsiteY13" fmla="*/ 736745 h 736745"/>
              <a:gd name="connsiteX14" fmla="*/ 5751981 w 6688350"/>
              <a:gd name="connsiteY14" fmla="*/ 736745 h 736745"/>
              <a:gd name="connsiteX15" fmla="*/ 5016263 w 6688350"/>
              <a:gd name="connsiteY15" fmla="*/ 736745 h 736745"/>
              <a:gd name="connsiteX16" fmla="*/ 4548078 w 6688350"/>
              <a:gd name="connsiteY16" fmla="*/ 736745 h 736745"/>
              <a:gd name="connsiteX17" fmla="*/ 3879243 w 6688350"/>
              <a:gd name="connsiteY17" fmla="*/ 736745 h 736745"/>
              <a:gd name="connsiteX18" fmla="*/ 3344175 w 6688350"/>
              <a:gd name="connsiteY18" fmla="*/ 736745 h 736745"/>
              <a:gd name="connsiteX19" fmla="*/ 2675340 w 6688350"/>
              <a:gd name="connsiteY19" fmla="*/ 736745 h 736745"/>
              <a:gd name="connsiteX20" fmla="*/ 2006505 w 6688350"/>
              <a:gd name="connsiteY20" fmla="*/ 736745 h 736745"/>
              <a:gd name="connsiteX21" fmla="*/ 1337670 w 6688350"/>
              <a:gd name="connsiteY21" fmla="*/ 736745 h 736745"/>
              <a:gd name="connsiteX22" fmla="*/ 668835 w 6688350"/>
              <a:gd name="connsiteY22" fmla="*/ 736745 h 736745"/>
              <a:gd name="connsiteX23" fmla="*/ 0 w 6688350"/>
              <a:gd name="connsiteY23" fmla="*/ 736745 h 736745"/>
              <a:gd name="connsiteX24" fmla="*/ 0 w 6688350"/>
              <a:gd name="connsiteY24" fmla="*/ 361005 h 736745"/>
              <a:gd name="connsiteX25" fmla="*/ 0 w 6688350"/>
              <a:gd name="connsiteY25" fmla="*/ 0 h 736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6688350" h="736745" fill="none" extrusionOk="0">
                <a:moveTo>
                  <a:pt x="0" y="0"/>
                </a:moveTo>
                <a:cubicBezTo>
                  <a:pt x="218350" y="-5434"/>
                  <a:pt x="331236" y="20907"/>
                  <a:pt x="468185" y="0"/>
                </a:cubicBezTo>
                <a:cubicBezTo>
                  <a:pt x="605134" y="-20907"/>
                  <a:pt x="1003984" y="-27503"/>
                  <a:pt x="1270787" y="0"/>
                </a:cubicBezTo>
                <a:cubicBezTo>
                  <a:pt x="1537590" y="27503"/>
                  <a:pt x="1676592" y="2698"/>
                  <a:pt x="2006505" y="0"/>
                </a:cubicBezTo>
                <a:cubicBezTo>
                  <a:pt x="2336418" y="-2698"/>
                  <a:pt x="2323794" y="-6137"/>
                  <a:pt x="2474690" y="0"/>
                </a:cubicBezTo>
                <a:cubicBezTo>
                  <a:pt x="2625587" y="6137"/>
                  <a:pt x="2845713" y="-28352"/>
                  <a:pt x="3076641" y="0"/>
                </a:cubicBezTo>
                <a:cubicBezTo>
                  <a:pt x="3307569" y="28352"/>
                  <a:pt x="3669486" y="-1104"/>
                  <a:pt x="3879243" y="0"/>
                </a:cubicBezTo>
                <a:cubicBezTo>
                  <a:pt x="4089000" y="1104"/>
                  <a:pt x="4251663" y="6908"/>
                  <a:pt x="4548078" y="0"/>
                </a:cubicBezTo>
                <a:cubicBezTo>
                  <a:pt x="4844493" y="-6908"/>
                  <a:pt x="4997121" y="-34952"/>
                  <a:pt x="5283797" y="0"/>
                </a:cubicBezTo>
                <a:cubicBezTo>
                  <a:pt x="5570473" y="34952"/>
                  <a:pt x="5695119" y="21469"/>
                  <a:pt x="5885748" y="0"/>
                </a:cubicBezTo>
                <a:cubicBezTo>
                  <a:pt x="6076377" y="-21469"/>
                  <a:pt x="6446147" y="39372"/>
                  <a:pt x="6688350" y="0"/>
                </a:cubicBezTo>
                <a:cubicBezTo>
                  <a:pt x="6690213" y="160943"/>
                  <a:pt x="6687586" y="293880"/>
                  <a:pt x="6688350" y="383107"/>
                </a:cubicBezTo>
                <a:cubicBezTo>
                  <a:pt x="6689114" y="472334"/>
                  <a:pt x="6675004" y="621877"/>
                  <a:pt x="6688350" y="736745"/>
                </a:cubicBezTo>
                <a:cubicBezTo>
                  <a:pt x="6560553" y="729312"/>
                  <a:pt x="6436638" y="753612"/>
                  <a:pt x="6220166" y="736745"/>
                </a:cubicBezTo>
                <a:cubicBezTo>
                  <a:pt x="6003694" y="719878"/>
                  <a:pt x="5872047" y="750641"/>
                  <a:pt x="5751981" y="736745"/>
                </a:cubicBezTo>
                <a:cubicBezTo>
                  <a:pt x="5631915" y="722849"/>
                  <a:pt x="5197978" y="701718"/>
                  <a:pt x="5016263" y="736745"/>
                </a:cubicBezTo>
                <a:cubicBezTo>
                  <a:pt x="4834548" y="771772"/>
                  <a:pt x="4721410" y="715855"/>
                  <a:pt x="4548078" y="736745"/>
                </a:cubicBezTo>
                <a:cubicBezTo>
                  <a:pt x="4374746" y="757635"/>
                  <a:pt x="4121372" y="738778"/>
                  <a:pt x="3879243" y="736745"/>
                </a:cubicBezTo>
                <a:cubicBezTo>
                  <a:pt x="3637115" y="734712"/>
                  <a:pt x="3494901" y="714443"/>
                  <a:pt x="3344175" y="736745"/>
                </a:cubicBezTo>
                <a:cubicBezTo>
                  <a:pt x="3193449" y="759047"/>
                  <a:pt x="2826198" y="753366"/>
                  <a:pt x="2675340" y="736745"/>
                </a:cubicBezTo>
                <a:cubicBezTo>
                  <a:pt x="2524482" y="720124"/>
                  <a:pt x="2299951" y="762366"/>
                  <a:pt x="2006505" y="736745"/>
                </a:cubicBezTo>
                <a:cubicBezTo>
                  <a:pt x="1713060" y="711124"/>
                  <a:pt x="1520677" y="767093"/>
                  <a:pt x="1337670" y="736745"/>
                </a:cubicBezTo>
                <a:cubicBezTo>
                  <a:pt x="1154663" y="706397"/>
                  <a:pt x="843770" y="738932"/>
                  <a:pt x="668835" y="736745"/>
                </a:cubicBezTo>
                <a:cubicBezTo>
                  <a:pt x="493900" y="734558"/>
                  <a:pt x="229600" y="749975"/>
                  <a:pt x="0" y="736745"/>
                </a:cubicBezTo>
                <a:cubicBezTo>
                  <a:pt x="-5374" y="646672"/>
                  <a:pt x="-10045" y="507721"/>
                  <a:pt x="0" y="361005"/>
                </a:cubicBezTo>
                <a:cubicBezTo>
                  <a:pt x="10045" y="214289"/>
                  <a:pt x="-7607" y="168542"/>
                  <a:pt x="0" y="0"/>
                </a:cubicBezTo>
                <a:close/>
              </a:path>
              <a:path w="6688350" h="736745" stroke="0" extrusionOk="0">
                <a:moveTo>
                  <a:pt x="0" y="0"/>
                </a:moveTo>
                <a:cubicBezTo>
                  <a:pt x="196216" y="23611"/>
                  <a:pt x="410465" y="15464"/>
                  <a:pt x="601952" y="0"/>
                </a:cubicBezTo>
                <a:cubicBezTo>
                  <a:pt x="793439" y="-15464"/>
                  <a:pt x="843245" y="-23267"/>
                  <a:pt x="1070136" y="0"/>
                </a:cubicBezTo>
                <a:cubicBezTo>
                  <a:pt x="1297027" y="23267"/>
                  <a:pt x="1538206" y="-5909"/>
                  <a:pt x="1872738" y="0"/>
                </a:cubicBezTo>
                <a:cubicBezTo>
                  <a:pt x="2207270" y="5909"/>
                  <a:pt x="2193245" y="5165"/>
                  <a:pt x="2474690" y="0"/>
                </a:cubicBezTo>
                <a:cubicBezTo>
                  <a:pt x="2756135" y="-5165"/>
                  <a:pt x="2937659" y="-22772"/>
                  <a:pt x="3076641" y="0"/>
                </a:cubicBezTo>
                <a:cubicBezTo>
                  <a:pt x="3215623" y="22772"/>
                  <a:pt x="3571030" y="24266"/>
                  <a:pt x="3879243" y="0"/>
                </a:cubicBezTo>
                <a:cubicBezTo>
                  <a:pt x="4187456" y="-24266"/>
                  <a:pt x="4227278" y="-13597"/>
                  <a:pt x="4414311" y="0"/>
                </a:cubicBezTo>
                <a:cubicBezTo>
                  <a:pt x="4601344" y="13597"/>
                  <a:pt x="4950967" y="-2632"/>
                  <a:pt x="5216913" y="0"/>
                </a:cubicBezTo>
                <a:cubicBezTo>
                  <a:pt x="5482859" y="2632"/>
                  <a:pt x="5773878" y="-31049"/>
                  <a:pt x="6019515" y="0"/>
                </a:cubicBezTo>
                <a:cubicBezTo>
                  <a:pt x="6265152" y="31049"/>
                  <a:pt x="6483695" y="-29163"/>
                  <a:pt x="6688350" y="0"/>
                </a:cubicBezTo>
                <a:cubicBezTo>
                  <a:pt x="6699279" y="149372"/>
                  <a:pt x="6691696" y="241799"/>
                  <a:pt x="6688350" y="383107"/>
                </a:cubicBezTo>
                <a:cubicBezTo>
                  <a:pt x="6685004" y="524415"/>
                  <a:pt x="6701878" y="574830"/>
                  <a:pt x="6688350" y="736745"/>
                </a:cubicBezTo>
                <a:cubicBezTo>
                  <a:pt x="6463274" y="753070"/>
                  <a:pt x="6419639" y="714432"/>
                  <a:pt x="6220166" y="736745"/>
                </a:cubicBezTo>
                <a:cubicBezTo>
                  <a:pt x="6020693" y="759058"/>
                  <a:pt x="5650364" y="712179"/>
                  <a:pt x="5417564" y="736745"/>
                </a:cubicBezTo>
                <a:cubicBezTo>
                  <a:pt x="5184764" y="761311"/>
                  <a:pt x="5035630" y="742737"/>
                  <a:pt x="4882496" y="736745"/>
                </a:cubicBezTo>
                <a:cubicBezTo>
                  <a:pt x="4729362" y="730753"/>
                  <a:pt x="4377215" y="742890"/>
                  <a:pt x="4213661" y="736745"/>
                </a:cubicBezTo>
                <a:cubicBezTo>
                  <a:pt x="4050108" y="730600"/>
                  <a:pt x="3708186" y="750534"/>
                  <a:pt x="3411059" y="736745"/>
                </a:cubicBezTo>
                <a:cubicBezTo>
                  <a:pt x="3113932" y="722956"/>
                  <a:pt x="3046090" y="727104"/>
                  <a:pt x="2742224" y="736745"/>
                </a:cubicBezTo>
                <a:cubicBezTo>
                  <a:pt x="2438359" y="746386"/>
                  <a:pt x="2428016" y="754907"/>
                  <a:pt x="2274039" y="736745"/>
                </a:cubicBezTo>
                <a:cubicBezTo>
                  <a:pt x="2120062" y="718583"/>
                  <a:pt x="2002014" y="744582"/>
                  <a:pt x="1738971" y="736745"/>
                </a:cubicBezTo>
                <a:cubicBezTo>
                  <a:pt x="1475928" y="728908"/>
                  <a:pt x="1306632" y="773786"/>
                  <a:pt x="936369" y="736745"/>
                </a:cubicBezTo>
                <a:cubicBezTo>
                  <a:pt x="566106" y="699704"/>
                  <a:pt x="293317" y="735853"/>
                  <a:pt x="0" y="736745"/>
                </a:cubicBezTo>
                <a:cubicBezTo>
                  <a:pt x="11001" y="647554"/>
                  <a:pt x="-5418" y="503975"/>
                  <a:pt x="0" y="383107"/>
                </a:cubicBezTo>
                <a:cubicBezTo>
                  <a:pt x="5418" y="262239"/>
                  <a:pt x="763" y="154174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12" name="textruta 11">
            <a:extLst>
              <a:ext uri="{FF2B5EF4-FFF2-40B4-BE49-F238E27FC236}">
                <a16:creationId xmlns:a16="http://schemas.microsoft.com/office/drawing/2014/main" id="{FE836F1F-56FD-3C4A-A5EB-9C54140079FB}"/>
              </a:ext>
            </a:extLst>
          </p:cNvPr>
          <p:cNvSpPr txBox="1"/>
          <p:nvPr/>
        </p:nvSpPr>
        <p:spPr>
          <a:xfrm>
            <a:off x="6600057" y="3011398"/>
            <a:ext cx="2270173" cy="11271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@ </a:t>
            </a:r>
            <a:r>
              <a:rPr lang="sv-SE" sz="2400" dirty="0" err="1">
                <a:solidFill>
                  <a:srgbClr val="00867F"/>
                </a:solidFill>
                <a:latin typeface="Stockholm Type Regular" pitchFamily="2" charset="77"/>
              </a:rPr>
              <a:t>hotmail.com</a:t>
            </a:r>
            <a:endParaRPr lang="sv-SE" sz="2400" dirty="0">
              <a:solidFill>
                <a:srgbClr val="00867F"/>
              </a:solidFill>
              <a:latin typeface="Stockholm Type Regular" pitchFamily="2" charset="77"/>
            </a:endParaRPr>
          </a:p>
          <a:p>
            <a:pPr>
              <a:lnSpc>
                <a:spcPct val="150000"/>
              </a:lnSpc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@ </a:t>
            </a:r>
            <a:r>
              <a:rPr lang="sv-SE" sz="2400" dirty="0" err="1">
                <a:solidFill>
                  <a:srgbClr val="00867F"/>
                </a:solidFill>
                <a:latin typeface="Stockholm Type Regular" pitchFamily="2" charset="77"/>
              </a:rPr>
              <a:t>yahoo.com</a:t>
            </a:r>
            <a:endParaRPr lang="sv-SE" sz="2400" dirty="0">
              <a:solidFill>
                <a:srgbClr val="00867F"/>
              </a:solidFill>
              <a:latin typeface="Stockholm Type Regular" pitchFamily="2" charset="77"/>
            </a:endParaRPr>
          </a:p>
        </p:txBody>
      </p:sp>
      <p:sp>
        <p:nvSpPr>
          <p:cNvPr id="13" name="textruta 12">
            <a:extLst>
              <a:ext uri="{FF2B5EF4-FFF2-40B4-BE49-F238E27FC236}">
                <a16:creationId xmlns:a16="http://schemas.microsoft.com/office/drawing/2014/main" id="{D3D8F797-F924-324E-8CE7-DEB240ADA285}"/>
              </a:ext>
            </a:extLst>
          </p:cNvPr>
          <p:cNvSpPr txBox="1"/>
          <p:nvPr/>
        </p:nvSpPr>
        <p:spPr>
          <a:xfrm>
            <a:off x="2819453" y="2426624"/>
            <a:ext cx="66207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200" spc="300" dirty="0" err="1">
                <a:solidFill>
                  <a:srgbClr val="DD4A2C"/>
                </a:solidFill>
                <a:latin typeface="Stockholm Type Regular" pitchFamily="2" charset="77"/>
              </a:rPr>
              <a:t>namn.efternamn</a:t>
            </a:r>
            <a:r>
              <a:rPr lang="sv-SE" sz="3200" spc="3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Stockholm Type Regular" pitchFamily="2" charset="77"/>
              </a:rPr>
              <a:t>@</a:t>
            </a:r>
            <a:r>
              <a:rPr lang="sv-SE" sz="3200" spc="300" dirty="0" err="1">
                <a:solidFill>
                  <a:srgbClr val="00867F"/>
                </a:solidFill>
                <a:latin typeface="Stockholm Type Regular" pitchFamily="2" charset="77"/>
              </a:rPr>
              <a:t>gmail.com</a:t>
            </a:r>
            <a:endParaRPr lang="sv-SE" sz="3200" spc="300" dirty="0">
              <a:solidFill>
                <a:srgbClr val="00867F"/>
              </a:solidFill>
              <a:latin typeface="Stockholm Type Regular" pitchFamily="2" charset="77"/>
            </a:endParaRPr>
          </a:p>
        </p:txBody>
      </p:sp>
      <p:sp>
        <p:nvSpPr>
          <p:cNvPr id="14" name="textruta 13">
            <a:extLst>
              <a:ext uri="{FF2B5EF4-FFF2-40B4-BE49-F238E27FC236}">
                <a16:creationId xmlns:a16="http://schemas.microsoft.com/office/drawing/2014/main" id="{7FE1608A-7DB2-D049-A6FB-3175147D97C5}"/>
              </a:ext>
            </a:extLst>
          </p:cNvPr>
          <p:cNvSpPr txBox="1"/>
          <p:nvPr/>
        </p:nvSpPr>
        <p:spPr>
          <a:xfrm>
            <a:off x="6606552" y="4882121"/>
            <a:ext cx="3717684" cy="11271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@ </a:t>
            </a:r>
            <a:r>
              <a:rPr lang="sv-SE" sz="2400" dirty="0" err="1">
                <a:solidFill>
                  <a:srgbClr val="FCBF0A"/>
                </a:solidFill>
                <a:latin typeface="Stockholm Type Regular" pitchFamily="2" charset="77"/>
              </a:rPr>
              <a:t>stockholm.se</a:t>
            </a:r>
            <a:endParaRPr lang="sv-SE" sz="2400" dirty="0">
              <a:solidFill>
                <a:srgbClr val="FCBF0A"/>
              </a:solidFill>
              <a:latin typeface="Stockholm Type Regular" pitchFamily="2" charset="77"/>
            </a:endParaRPr>
          </a:p>
          <a:p>
            <a:pPr>
              <a:lnSpc>
                <a:spcPct val="150000"/>
              </a:lnSpc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@ </a:t>
            </a:r>
            <a:r>
              <a:rPr lang="sv-SE" sz="2400" dirty="0" err="1">
                <a:solidFill>
                  <a:srgbClr val="FCBF0A"/>
                </a:solidFill>
                <a:latin typeface="Stockholm Type Regular" pitchFamily="2" charset="77"/>
              </a:rPr>
              <a:t>arbetsformedlingen.se</a:t>
            </a:r>
            <a:endParaRPr lang="sv-SE" sz="2400" dirty="0">
              <a:solidFill>
                <a:srgbClr val="FCBF0A"/>
              </a:solidFill>
              <a:latin typeface="Stockholm Type Regular" pitchFamily="2" charset="77"/>
            </a:endParaRPr>
          </a:p>
        </p:txBody>
      </p:sp>
      <p:sp>
        <p:nvSpPr>
          <p:cNvPr id="16" name="textruta 15">
            <a:extLst>
              <a:ext uri="{FF2B5EF4-FFF2-40B4-BE49-F238E27FC236}">
                <a16:creationId xmlns:a16="http://schemas.microsoft.com/office/drawing/2014/main" id="{B71D18BD-FE7C-BA44-BD3A-1A2819FFC7F4}"/>
              </a:ext>
            </a:extLst>
          </p:cNvPr>
          <p:cNvSpPr txBox="1"/>
          <p:nvPr/>
        </p:nvSpPr>
        <p:spPr>
          <a:xfrm>
            <a:off x="3949791" y="1748866"/>
            <a:ext cx="14718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1400" dirty="0">
                <a:solidFill>
                  <a:schemeClr val="bg1"/>
                </a:solidFill>
                <a:latin typeface="Stockholm Type Regular" pitchFamily="2" charset="77"/>
              </a:rPr>
              <a:t>användarnamn</a:t>
            </a:r>
          </a:p>
        </p:txBody>
      </p:sp>
      <p:sp>
        <p:nvSpPr>
          <p:cNvPr id="17" name="textruta 16">
            <a:extLst>
              <a:ext uri="{FF2B5EF4-FFF2-40B4-BE49-F238E27FC236}">
                <a16:creationId xmlns:a16="http://schemas.microsoft.com/office/drawing/2014/main" id="{EEA48583-5806-C745-8A61-18185DDFF8A9}"/>
              </a:ext>
            </a:extLst>
          </p:cNvPr>
          <p:cNvSpPr txBox="1"/>
          <p:nvPr/>
        </p:nvSpPr>
        <p:spPr>
          <a:xfrm>
            <a:off x="7588405" y="1753551"/>
            <a:ext cx="11785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1400" dirty="0">
                <a:solidFill>
                  <a:schemeClr val="bg1"/>
                </a:solidFill>
                <a:latin typeface="Stockholm Type Regular" pitchFamily="2" charset="77"/>
              </a:rPr>
              <a:t>e-posttjänst</a:t>
            </a:r>
          </a:p>
        </p:txBody>
      </p:sp>
      <p:sp>
        <p:nvSpPr>
          <p:cNvPr id="18" name="Vänster klammerparentes 17">
            <a:extLst>
              <a:ext uri="{FF2B5EF4-FFF2-40B4-BE49-F238E27FC236}">
                <a16:creationId xmlns:a16="http://schemas.microsoft.com/office/drawing/2014/main" id="{438E8189-FCF3-734F-976D-62F0BAD8B847}"/>
              </a:ext>
            </a:extLst>
          </p:cNvPr>
          <p:cNvSpPr/>
          <p:nvPr/>
        </p:nvSpPr>
        <p:spPr>
          <a:xfrm rot="5400000">
            <a:off x="4575542" y="277349"/>
            <a:ext cx="220379" cy="3828651"/>
          </a:xfrm>
          <a:custGeom>
            <a:avLst/>
            <a:gdLst>
              <a:gd name="connsiteX0" fmla="*/ 220379 w 220379"/>
              <a:gd name="connsiteY0" fmla="*/ 3828651 h 3828651"/>
              <a:gd name="connsiteX1" fmla="*/ 110189 w 220379"/>
              <a:gd name="connsiteY1" fmla="*/ 3810287 h 3828651"/>
              <a:gd name="connsiteX2" fmla="*/ 110190 w 220379"/>
              <a:gd name="connsiteY2" fmla="*/ 1932690 h 3828651"/>
              <a:gd name="connsiteX3" fmla="*/ 0 w 220379"/>
              <a:gd name="connsiteY3" fmla="*/ 1914326 h 3828651"/>
              <a:gd name="connsiteX4" fmla="*/ 110190 w 220379"/>
              <a:gd name="connsiteY4" fmla="*/ 1895962 h 3828651"/>
              <a:gd name="connsiteX5" fmla="*/ 110190 w 220379"/>
              <a:gd name="connsiteY5" fmla="*/ 18364 h 3828651"/>
              <a:gd name="connsiteX6" fmla="*/ 220380 w 220379"/>
              <a:gd name="connsiteY6" fmla="*/ 0 h 3828651"/>
              <a:gd name="connsiteX7" fmla="*/ 220379 w 220379"/>
              <a:gd name="connsiteY7" fmla="*/ 3828651 h 3828651"/>
              <a:gd name="connsiteX0" fmla="*/ 220379 w 220379"/>
              <a:gd name="connsiteY0" fmla="*/ 3828651 h 3828651"/>
              <a:gd name="connsiteX1" fmla="*/ 110189 w 220379"/>
              <a:gd name="connsiteY1" fmla="*/ 3810287 h 3828651"/>
              <a:gd name="connsiteX2" fmla="*/ 110190 w 220379"/>
              <a:gd name="connsiteY2" fmla="*/ 1932690 h 3828651"/>
              <a:gd name="connsiteX3" fmla="*/ 0 w 220379"/>
              <a:gd name="connsiteY3" fmla="*/ 1914326 h 3828651"/>
              <a:gd name="connsiteX4" fmla="*/ 110190 w 220379"/>
              <a:gd name="connsiteY4" fmla="*/ 1895962 h 3828651"/>
              <a:gd name="connsiteX5" fmla="*/ 110190 w 220379"/>
              <a:gd name="connsiteY5" fmla="*/ 18364 h 3828651"/>
              <a:gd name="connsiteX6" fmla="*/ 220380 w 220379"/>
              <a:gd name="connsiteY6" fmla="*/ 0 h 3828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0379" h="3828651" stroke="0" extrusionOk="0">
                <a:moveTo>
                  <a:pt x="220379" y="3828651"/>
                </a:moveTo>
                <a:cubicBezTo>
                  <a:pt x="159135" y="3828781"/>
                  <a:pt x="110300" y="3820027"/>
                  <a:pt x="110189" y="3810287"/>
                </a:cubicBezTo>
                <a:cubicBezTo>
                  <a:pt x="90550" y="3187701"/>
                  <a:pt x="234411" y="2543183"/>
                  <a:pt x="110190" y="1932690"/>
                </a:cubicBezTo>
                <a:cubicBezTo>
                  <a:pt x="106998" y="1922360"/>
                  <a:pt x="61473" y="1916920"/>
                  <a:pt x="0" y="1914326"/>
                </a:cubicBezTo>
                <a:cubicBezTo>
                  <a:pt x="60681" y="1914661"/>
                  <a:pt x="109919" y="1905981"/>
                  <a:pt x="110190" y="1895962"/>
                </a:cubicBezTo>
                <a:cubicBezTo>
                  <a:pt x="72765" y="1701070"/>
                  <a:pt x="12574" y="238497"/>
                  <a:pt x="110190" y="18364"/>
                </a:cubicBezTo>
                <a:cubicBezTo>
                  <a:pt x="107877" y="6803"/>
                  <a:pt x="160806" y="836"/>
                  <a:pt x="220380" y="0"/>
                </a:cubicBezTo>
                <a:cubicBezTo>
                  <a:pt x="401014" y="1241045"/>
                  <a:pt x="194114" y="2394138"/>
                  <a:pt x="220379" y="3828651"/>
                </a:cubicBezTo>
                <a:close/>
              </a:path>
              <a:path w="220379" h="3828651" fill="none" extrusionOk="0">
                <a:moveTo>
                  <a:pt x="220379" y="3828651"/>
                </a:moveTo>
                <a:cubicBezTo>
                  <a:pt x="160595" y="3830309"/>
                  <a:pt x="109887" y="3819255"/>
                  <a:pt x="110189" y="3810287"/>
                </a:cubicBezTo>
                <a:cubicBezTo>
                  <a:pt x="98094" y="3077603"/>
                  <a:pt x="199698" y="2581441"/>
                  <a:pt x="110190" y="1932690"/>
                </a:cubicBezTo>
                <a:cubicBezTo>
                  <a:pt x="113170" y="1930664"/>
                  <a:pt x="59413" y="1921350"/>
                  <a:pt x="0" y="1914326"/>
                </a:cubicBezTo>
                <a:cubicBezTo>
                  <a:pt x="60000" y="1912630"/>
                  <a:pt x="110295" y="1905448"/>
                  <a:pt x="110190" y="1895962"/>
                </a:cubicBezTo>
                <a:cubicBezTo>
                  <a:pt x="-18483" y="1698811"/>
                  <a:pt x="-34659" y="538157"/>
                  <a:pt x="110190" y="18364"/>
                </a:cubicBezTo>
                <a:cubicBezTo>
                  <a:pt x="102906" y="14838"/>
                  <a:pt x="160378" y="1351"/>
                  <a:pt x="220380" y="0"/>
                </a:cubicBezTo>
              </a:path>
              <a:path w="220379" h="3828651" fill="none" stroke="0" extrusionOk="0">
                <a:moveTo>
                  <a:pt x="220379" y="3828651"/>
                </a:moveTo>
                <a:cubicBezTo>
                  <a:pt x="158841" y="3828838"/>
                  <a:pt x="110562" y="3820697"/>
                  <a:pt x="110189" y="3810287"/>
                </a:cubicBezTo>
                <a:cubicBezTo>
                  <a:pt x="145529" y="3078669"/>
                  <a:pt x="130886" y="2554718"/>
                  <a:pt x="110190" y="1932690"/>
                </a:cubicBezTo>
                <a:cubicBezTo>
                  <a:pt x="105159" y="1922922"/>
                  <a:pt x="52373" y="1919205"/>
                  <a:pt x="0" y="1914326"/>
                </a:cubicBezTo>
                <a:cubicBezTo>
                  <a:pt x="61010" y="1914619"/>
                  <a:pt x="108643" y="1905465"/>
                  <a:pt x="110190" y="1895962"/>
                </a:cubicBezTo>
                <a:cubicBezTo>
                  <a:pt x="248418" y="1153764"/>
                  <a:pt x="254435" y="628320"/>
                  <a:pt x="110190" y="18364"/>
                </a:cubicBezTo>
                <a:cubicBezTo>
                  <a:pt x="104263" y="7363"/>
                  <a:pt x="160173" y="-669"/>
                  <a:pt x="220380" y="0"/>
                </a:cubicBezTo>
              </a:path>
            </a:pathLst>
          </a:custGeom>
          <a:ln w="19050">
            <a:extLst>
              <a:ext uri="{C807C97D-BFC1-408E-A445-0C87EB9F89A2}">
                <ask:lineSketchStyleProps xmlns:ask="http://schemas.microsoft.com/office/drawing/2018/sketchyshapes" xmlns="" sd="661058248">
                  <a:prstGeom prst="leftBrac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Vänster klammerparentes 18">
            <a:extLst>
              <a:ext uri="{FF2B5EF4-FFF2-40B4-BE49-F238E27FC236}">
                <a16:creationId xmlns:a16="http://schemas.microsoft.com/office/drawing/2014/main" id="{E8F73970-4BBC-A04C-99D0-B900A18ED928}"/>
              </a:ext>
            </a:extLst>
          </p:cNvPr>
          <p:cNvSpPr/>
          <p:nvPr/>
        </p:nvSpPr>
        <p:spPr>
          <a:xfrm rot="5400000">
            <a:off x="8067481" y="929169"/>
            <a:ext cx="220379" cy="2525011"/>
          </a:xfrm>
          <a:custGeom>
            <a:avLst/>
            <a:gdLst>
              <a:gd name="connsiteX0" fmla="*/ 220379 w 220379"/>
              <a:gd name="connsiteY0" fmla="*/ 2525011 h 2525011"/>
              <a:gd name="connsiteX1" fmla="*/ 110189 w 220379"/>
              <a:gd name="connsiteY1" fmla="*/ 2506647 h 2525011"/>
              <a:gd name="connsiteX2" fmla="*/ 110190 w 220379"/>
              <a:gd name="connsiteY2" fmla="*/ 1280870 h 2525011"/>
              <a:gd name="connsiteX3" fmla="*/ 0 w 220379"/>
              <a:gd name="connsiteY3" fmla="*/ 1262506 h 2525011"/>
              <a:gd name="connsiteX4" fmla="*/ 110190 w 220379"/>
              <a:gd name="connsiteY4" fmla="*/ 1244142 h 2525011"/>
              <a:gd name="connsiteX5" fmla="*/ 110190 w 220379"/>
              <a:gd name="connsiteY5" fmla="*/ 18364 h 2525011"/>
              <a:gd name="connsiteX6" fmla="*/ 220380 w 220379"/>
              <a:gd name="connsiteY6" fmla="*/ 0 h 2525011"/>
              <a:gd name="connsiteX7" fmla="*/ 220379 w 220379"/>
              <a:gd name="connsiteY7" fmla="*/ 2525011 h 2525011"/>
              <a:gd name="connsiteX0" fmla="*/ 220379 w 220379"/>
              <a:gd name="connsiteY0" fmla="*/ 2525011 h 2525011"/>
              <a:gd name="connsiteX1" fmla="*/ 110189 w 220379"/>
              <a:gd name="connsiteY1" fmla="*/ 2506647 h 2525011"/>
              <a:gd name="connsiteX2" fmla="*/ 110190 w 220379"/>
              <a:gd name="connsiteY2" fmla="*/ 1280870 h 2525011"/>
              <a:gd name="connsiteX3" fmla="*/ 0 w 220379"/>
              <a:gd name="connsiteY3" fmla="*/ 1262506 h 2525011"/>
              <a:gd name="connsiteX4" fmla="*/ 110190 w 220379"/>
              <a:gd name="connsiteY4" fmla="*/ 1244142 h 2525011"/>
              <a:gd name="connsiteX5" fmla="*/ 110190 w 220379"/>
              <a:gd name="connsiteY5" fmla="*/ 18364 h 2525011"/>
              <a:gd name="connsiteX6" fmla="*/ 220380 w 220379"/>
              <a:gd name="connsiteY6" fmla="*/ 0 h 2525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0379" h="2525011" stroke="0" extrusionOk="0">
                <a:moveTo>
                  <a:pt x="220379" y="2525011"/>
                </a:moveTo>
                <a:cubicBezTo>
                  <a:pt x="159135" y="2525141"/>
                  <a:pt x="110300" y="2516387"/>
                  <a:pt x="110189" y="2506647"/>
                </a:cubicBezTo>
                <a:cubicBezTo>
                  <a:pt x="37684" y="2110164"/>
                  <a:pt x="175353" y="1681398"/>
                  <a:pt x="110190" y="1280870"/>
                </a:cubicBezTo>
                <a:cubicBezTo>
                  <a:pt x="106998" y="1270540"/>
                  <a:pt x="61473" y="1265100"/>
                  <a:pt x="0" y="1262506"/>
                </a:cubicBezTo>
                <a:cubicBezTo>
                  <a:pt x="60681" y="1262841"/>
                  <a:pt x="109919" y="1254161"/>
                  <a:pt x="110190" y="1244142"/>
                </a:cubicBezTo>
                <a:cubicBezTo>
                  <a:pt x="64199" y="1107947"/>
                  <a:pt x="192226" y="218116"/>
                  <a:pt x="110190" y="18364"/>
                </a:cubicBezTo>
                <a:cubicBezTo>
                  <a:pt x="107877" y="6803"/>
                  <a:pt x="160806" y="836"/>
                  <a:pt x="220380" y="0"/>
                </a:cubicBezTo>
                <a:cubicBezTo>
                  <a:pt x="357210" y="815027"/>
                  <a:pt x="218383" y="1671314"/>
                  <a:pt x="220379" y="2525011"/>
                </a:cubicBezTo>
                <a:close/>
              </a:path>
              <a:path w="220379" h="2525011" fill="none" extrusionOk="0">
                <a:moveTo>
                  <a:pt x="220379" y="2525011"/>
                </a:moveTo>
                <a:cubicBezTo>
                  <a:pt x="160595" y="2526669"/>
                  <a:pt x="109887" y="2515615"/>
                  <a:pt x="110189" y="2506647"/>
                </a:cubicBezTo>
                <a:cubicBezTo>
                  <a:pt x="106766" y="2067826"/>
                  <a:pt x="165841" y="1703691"/>
                  <a:pt x="110190" y="1280870"/>
                </a:cubicBezTo>
                <a:cubicBezTo>
                  <a:pt x="113170" y="1278844"/>
                  <a:pt x="59413" y="1269530"/>
                  <a:pt x="0" y="1262506"/>
                </a:cubicBezTo>
                <a:cubicBezTo>
                  <a:pt x="60000" y="1260810"/>
                  <a:pt x="110295" y="1253628"/>
                  <a:pt x="110190" y="1244142"/>
                </a:cubicBezTo>
                <a:cubicBezTo>
                  <a:pt x="28390" y="716791"/>
                  <a:pt x="19815" y="603912"/>
                  <a:pt x="110190" y="18364"/>
                </a:cubicBezTo>
                <a:cubicBezTo>
                  <a:pt x="102906" y="14838"/>
                  <a:pt x="160378" y="1351"/>
                  <a:pt x="220380" y="0"/>
                </a:cubicBezTo>
              </a:path>
              <a:path w="220379" h="2525011" fill="none" stroke="0" extrusionOk="0">
                <a:moveTo>
                  <a:pt x="220379" y="2525011"/>
                </a:moveTo>
                <a:cubicBezTo>
                  <a:pt x="158841" y="2525198"/>
                  <a:pt x="110562" y="2517057"/>
                  <a:pt x="110189" y="2506647"/>
                </a:cubicBezTo>
                <a:cubicBezTo>
                  <a:pt x="135428" y="2022528"/>
                  <a:pt x="148016" y="1682447"/>
                  <a:pt x="110190" y="1280870"/>
                </a:cubicBezTo>
                <a:cubicBezTo>
                  <a:pt x="105159" y="1271102"/>
                  <a:pt x="52373" y="1267385"/>
                  <a:pt x="0" y="1262506"/>
                </a:cubicBezTo>
                <a:cubicBezTo>
                  <a:pt x="61010" y="1262799"/>
                  <a:pt x="108643" y="1253645"/>
                  <a:pt x="110190" y="1244142"/>
                </a:cubicBezTo>
                <a:cubicBezTo>
                  <a:pt x="78504" y="781426"/>
                  <a:pt x="170409" y="608985"/>
                  <a:pt x="110190" y="18364"/>
                </a:cubicBezTo>
                <a:cubicBezTo>
                  <a:pt x="104263" y="7363"/>
                  <a:pt x="160173" y="-669"/>
                  <a:pt x="220380" y="0"/>
                </a:cubicBezTo>
              </a:path>
            </a:pathLst>
          </a:custGeom>
          <a:ln w="19050">
            <a:extLst>
              <a:ext uri="{C807C97D-BFC1-408E-A445-0C87EB9F89A2}">
                <ask:lineSketchStyleProps xmlns:ask="http://schemas.microsoft.com/office/drawing/2018/sketchyshapes" xmlns="" sd="661058248">
                  <a:prstGeom prst="leftBrac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" name="Vänster klammerparentes 19">
            <a:extLst>
              <a:ext uri="{FF2B5EF4-FFF2-40B4-BE49-F238E27FC236}">
                <a16:creationId xmlns:a16="http://schemas.microsoft.com/office/drawing/2014/main" id="{554D689F-BBE6-C24F-AEE3-D4E8552E1AA1}"/>
              </a:ext>
            </a:extLst>
          </p:cNvPr>
          <p:cNvSpPr/>
          <p:nvPr/>
        </p:nvSpPr>
        <p:spPr>
          <a:xfrm>
            <a:off x="6096000" y="4882122"/>
            <a:ext cx="545986" cy="1262505"/>
          </a:xfrm>
          <a:custGeom>
            <a:avLst/>
            <a:gdLst>
              <a:gd name="connsiteX0" fmla="*/ 545986 w 545986"/>
              <a:gd name="connsiteY0" fmla="*/ 1262505 h 1262505"/>
              <a:gd name="connsiteX1" fmla="*/ 272993 w 545986"/>
              <a:gd name="connsiteY1" fmla="*/ 1217008 h 1262505"/>
              <a:gd name="connsiteX2" fmla="*/ 272993 w 545986"/>
              <a:gd name="connsiteY2" fmla="*/ 676750 h 1262505"/>
              <a:gd name="connsiteX3" fmla="*/ 0 w 545986"/>
              <a:gd name="connsiteY3" fmla="*/ 631253 h 1262505"/>
              <a:gd name="connsiteX4" fmla="*/ 272993 w 545986"/>
              <a:gd name="connsiteY4" fmla="*/ 585756 h 1262505"/>
              <a:gd name="connsiteX5" fmla="*/ 272993 w 545986"/>
              <a:gd name="connsiteY5" fmla="*/ 45497 h 1262505"/>
              <a:gd name="connsiteX6" fmla="*/ 545986 w 545986"/>
              <a:gd name="connsiteY6" fmla="*/ 0 h 1262505"/>
              <a:gd name="connsiteX7" fmla="*/ 545986 w 545986"/>
              <a:gd name="connsiteY7" fmla="*/ 1262505 h 1262505"/>
              <a:gd name="connsiteX0" fmla="*/ 545986 w 545986"/>
              <a:gd name="connsiteY0" fmla="*/ 1262505 h 1262505"/>
              <a:gd name="connsiteX1" fmla="*/ 272993 w 545986"/>
              <a:gd name="connsiteY1" fmla="*/ 1217008 h 1262505"/>
              <a:gd name="connsiteX2" fmla="*/ 272993 w 545986"/>
              <a:gd name="connsiteY2" fmla="*/ 676750 h 1262505"/>
              <a:gd name="connsiteX3" fmla="*/ 0 w 545986"/>
              <a:gd name="connsiteY3" fmla="*/ 631253 h 1262505"/>
              <a:gd name="connsiteX4" fmla="*/ 272993 w 545986"/>
              <a:gd name="connsiteY4" fmla="*/ 585756 h 1262505"/>
              <a:gd name="connsiteX5" fmla="*/ 272993 w 545986"/>
              <a:gd name="connsiteY5" fmla="*/ 45497 h 1262505"/>
              <a:gd name="connsiteX6" fmla="*/ 545986 w 545986"/>
              <a:gd name="connsiteY6" fmla="*/ 0 h 1262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5986" h="1262505" stroke="0" extrusionOk="0">
                <a:moveTo>
                  <a:pt x="545986" y="1262505"/>
                </a:moveTo>
                <a:cubicBezTo>
                  <a:pt x="390650" y="1264035"/>
                  <a:pt x="273243" y="1241230"/>
                  <a:pt x="272993" y="1217008"/>
                </a:cubicBezTo>
                <a:cubicBezTo>
                  <a:pt x="247765" y="1145524"/>
                  <a:pt x="269148" y="850923"/>
                  <a:pt x="272993" y="676750"/>
                </a:cubicBezTo>
                <a:cubicBezTo>
                  <a:pt x="248911" y="650203"/>
                  <a:pt x="154130" y="645378"/>
                  <a:pt x="0" y="631253"/>
                </a:cubicBezTo>
                <a:cubicBezTo>
                  <a:pt x="150293" y="632166"/>
                  <a:pt x="269645" y="609367"/>
                  <a:pt x="272993" y="585756"/>
                </a:cubicBezTo>
                <a:cubicBezTo>
                  <a:pt x="303956" y="490490"/>
                  <a:pt x="252951" y="196033"/>
                  <a:pt x="272993" y="45497"/>
                </a:cubicBezTo>
                <a:cubicBezTo>
                  <a:pt x="255322" y="9531"/>
                  <a:pt x="408313" y="8539"/>
                  <a:pt x="545986" y="0"/>
                </a:cubicBezTo>
                <a:cubicBezTo>
                  <a:pt x="446665" y="426921"/>
                  <a:pt x="598160" y="911140"/>
                  <a:pt x="545986" y="1262505"/>
                </a:cubicBezTo>
                <a:close/>
              </a:path>
              <a:path w="545986" h="1262505" fill="none" extrusionOk="0">
                <a:moveTo>
                  <a:pt x="545986" y="1262505"/>
                </a:moveTo>
                <a:cubicBezTo>
                  <a:pt x="397150" y="1265495"/>
                  <a:pt x="272214" y="1239109"/>
                  <a:pt x="272993" y="1217008"/>
                </a:cubicBezTo>
                <a:cubicBezTo>
                  <a:pt x="231619" y="1049868"/>
                  <a:pt x="248816" y="885859"/>
                  <a:pt x="272993" y="676750"/>
                </a:cubicBezTo>
                <a:cubicBezTo>
                  <a:pt x="278349" y="666212"/>
                  <a:pt x="149013" y="639808"/>
                  <a:pt x="0" y="631253"/>
                </a:cubicBezTo>
                <a:cubicBezTo>
                  <a:pt x="149020" y="627784"/>
                  <a:pt x="273056" y="610492"/>
                  <a:pt x="272993" y="585756"/>
                </a:cubicBezTo>
                <a:cubicBezTo>
                  <a:pt x="263490" y="474208"/>
                  <a:pt x="278397" y="236275"/>
                  <a:pt x="272993" y="45497"/>
                </a:cubicBezTo>
                <a:cubicBezTo>
                  <a:pt x="265631" y="27056"/>
                  <a:pt x="397404" y="3465"/>
                  <a:pt x="545986" y="0"/>
                </a:cubicBezTo>
              </a:path>
              <a:path w="545986" h="1262505" fill="none" stroke="0" extrusionOk="0">
                <a:moveTo>
                  <a:pt x="545986" y="1262505"/>
                </a:moveTo>
                <a:cubicBezTo>
                  <a:pt x="392575" y="1263229"/>
                  <a:pt x="276531" y="1244674"/>
                  <a:pt x="272993" y="1217008"/>
                </a:cubicBezTo>
                <a:cubicBezTo>
                  <a:pt x="321478" y="954614"/>
                  <a:pt x="277527" y="894840"/>
                  <a:pt x="272993" y="676750"/>
                </a:cubicBezTo>
                <a:cubicBezTo>
                  <a:pt x="269670" y="651870"/>
                  <a:pt x="147413" y="633184"/>
                  <a:pt x="0" y="631253"/>
                </a:cubicBezTo>
                <a:cubicBezTo>
                  <a:pt x="152224" y="634017"/>
                  <a:pt x="271193" y="610140"/>
                  <a:pt x="272993" y="585756"/>
                </a:cubicBezTo>
                <a:cubicBezTo>
                  <a:pt x="303745" y="465845"/>
                  <a:pt x="304597" y="232868"/>
                  <a:pt x="272993" y="45497"/>
                </a:cubicBezTo>
                <a:cubicBezTo>
                  <a:pt x="266668" y="19454"/>
                  <a:pt x="405716" y="-10838"/>
                  <a:pt x="545986" y="0"/>
                </a:cubicBezTo>
              </a:path>
            </a:pathLst>
          </a:custGeom>
          <a:ln w="19050">
            <a:extLst>
              <a:ext uri="{C807C97D-BFC1-408E-A445-0C87EB9F89A2}">
                <ask:lineSketchStyleProps xmlns:ask="http://schemas.microsoft.com/office/drawing/2018/sketchyshapes" xmlns="" sd="661058248">
                  <a:prstGeom prst="leftBrace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id="{94E06BDC-3E0A-754B-8B04-6081451AFA39}"/>
              </a:ext>
            </a:extLst>
          </p:cNvPr>
          <p:cNvSpPr txBox="1"/>
          <p:nvPr/>
        </p:nvSpPr>
        <p:spPr>
          <a:xfrm>
            <a:off x="3949791" y="5190208"/>
            <a:ext cx="19159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myndigheternas</a:t>
            </a:r>
          </a:p>
          <a:p>
            <a:pPr algn="r"/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e-postadress</a:t>
            </a: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EEA507D3-4C76-ED99-0A10-820C0B127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E-postadress</a:t>
            </a:r>
          </a:p>
        </p:txBody>
      </p:sp>
    </p:spTree>
    <p:extLst>
      <p:ext uri="{BB962C8B-B14F-4D97-AF65-F5344CB8AC3E}">
        <p14:creationId xmlns:p14="http://schemas.microsoft.com/office/powerpoint/2010/main" val="314495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ruta 13">
            <a:extLst>
              <a:ext uri="{FF2B5EF4-FFF2-40B4-BE49-F238E27FC236}">
                <a16:creationId xmlns:a16="http://schemas.microsoft.com/office/drawing/2014/main" id="{60B513A5-09F7-F743-B33D-B6DF4485EDD6}"/>
              </a:ext>
            </a:extLst>
          </p:cNvPr>
          <p:cNvSpPr txBox="1"/>
          <p:nvPr/>
        </p:nvSpPr>
        <p:spPr>
          <a:xfrm>
            <a:off x="3404333" y="2196963"/>
            <a:ext cx="1369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Mejl du får:</a:t>
            </a:r>
          </a:p>
        </p:txBody>
      </p:sp>
      <p:sp>
        <p:nvSpPr>
          <p:cNvPr id="15" name="textruta 14">
            <a:extLst>
              <a:ext uri="{FF2B5EF4-FFF2-40B4-BE49-F238E27FC236}">
                <a16:creationId xmlns:a16="http://schemas.microsoft.com/office/drawing/2014/main" id="{DAF3F33D-3BD5-2C47-A4A7-73EE6CB22A92}"/>
              </a:ext>
            </a:extLst>
          </p:cNvPr>
          <p:cNvSpPr txBox="1"/>
          <p:nvPr/>
        </p:nvSpPr>
        <p:spPr>
          <a:xfrm>
            <a:off x="2390292" y="2786883"/>
            <a:ext cx="2400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Mejl du börjat skriva:</a:t>
            </a:r>
          </a:p>
        </p:txBody>
      </p:sp>
      <p:pic>
        <p:nvPicPr>
          <p:cNvPr id="16" name="Bild 15" title="Närbild på mappar i mejl-app.">
            <a:extLst>
              <a:ext uri="{FF2B5EF4-FFF2-40B4-BE49-F238E27FC236}">
                <a16:creationId xmlns:a16="http://schemas.microsoft.com/office/drawing/2014/main" id="{C3DBCED8-20E1-CF4F-9F17-DABDA92366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t="50045"/>
          <a:stretch/>
        </p:blipFill>
        <p:spPr>
          <a:xfrm>
            <a:off x="5303912" y="3284984"/>
            <a:ext cx="4691970" cy="1834548"/>
          </a:xfrm>
          <a:prstGeom prst="rect">
            <a:avLst/>
          </a:prstGeom>
        </p:spPr>
      </p:pic>
      <p:sp>
        <p:nvSpPr>
          <p:cNvPr id="17" name="textruta 16">
            <a:extLst>
              <a:ext uri="{FF2B5EF4-FFF2-40B4-BE49-F238E27FC236}">
                <a16:creationId xmlns:a16="http://schemas.microsoft.com/office/drawing/2014/main" id="{C60368E9-53FB-3F46-9DAE-29D6BDD2C76A}"/>
              </a:ext>
            </a:extLst>
          </p:cNvPr>
          <p:cNvSpPr txBox="1"/>
          <p:nvPr/>
        </p:nvSpPr>
        <p:spPr>
          <a:xfrm>
            <a:off x="2965567" y="3404551"/>
            <a:ext cx="1808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Mejl du skickat:</a:t>
            </a:r>
          </a:p>
        </p:txBody>
      </p:sp>
      <p:sp>
        <p:nvSpPr>
          <p:cNvPr id="18" name="textruta 17">
            <a:extLst>
              <a:ext uri="{FF2B5EF4-FFF2-40B4-BE49-F238E27FC236}">
                <a16:creationId xmlns:a16="http://schemas.microsoft.com/office/drawing/2014/main" id="{EBDCD024-07E3-3D4E-9E22-A7439B7C4DE4}"/>
              </a:ext>
            </a:extLst>
          </p:cNvPr>
          <p:cNvSpPr txBox="1"/>
          <p:nvPr/>
        </p:nvSpPr>
        <p:spPr>
          <a:xfrm>
            <a:off x="1905209" y="4017592"/>
            <a:ext cx="28688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Mejl som blivit skräppost:</a:t>
            </a:r>
          </a:p>
        </p:txBody>
      </p:sp>
      <p:sp>
        <p:nvSpPr>
          <p:cNvPr id="19" name="textruta 18">
            <a:extLst>
              <a:ext uri="{FF2B5EF4-FFF2-40B4-BE49-F238E27FC236}">
                <a16:creationId xmlns:a16="http://schemas.microsoft.com/office/drawing/2014/main" id="{D0CE7CB2-7E24-3D40-BC7C-DAF0C59468B2}"/>
              </a:ext>
            </a:extLst>
          </p:cNvPr>
          <p:cNvSpPr txBox="1"/>
          <p:nvPr/>
        </p:nvSpPr>
        <p:spPr>
          <a:xfrm>
            <a:off x="2567626" y="4624538"/>
            <a:ext cx="2223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Mejl som du slängt:</a:t>
            </a:r>
          </a:p>
        </p:txBody>
      </p:sp>
      <p:pic>
        <p:nvPicPr>
          <p:cNvPr id="11" name="Bild 10" title="Närbild på mappar i mejl-app.">
            <a:extLst>
              <a:ext uri="{FF2B5EF4-FFF2-40B4-BE49-F238E27FC236}">
                <a16:creationId xmlns:a16="http://schemas.microsoft.com/office/drawing/2014/main" id="{F2808C42-C885-0B48-8728-037C668BD1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b="66667"/>
          <a:stretch/>
        </p:blipFill>
        <p:spPr>
          <a:xfrm>
            <a:off x="5303912" y="2096555"/>
            <a:ext cx="4691971" cy="1224136"/>
          </a:xfrm>
          <a:prstGeom prst="rect">
            <a:avLst/>
          </a:prstGeom>
        </p:spPr>
      </p:pic>
      <p:cxnSp>
        <p:nvCxnSpPr>
          <p:cNvPr id="21" name="Rak pil 20">
            <a:extLst>
              <a:ext uri="{FF2B5EF4-FFF2-40B4-BE49-F238E27FC236}">
                <a16:creationId xmlns:a16="http://schemas.microsoft.com/office/drawing/2014/main" id="{7534EBC2-929D-E748-9571-5860D37DB181}"/>
              </a:ext>
            </a:extLst>
          </p:cNvPr>
          <p:cNvCxnSpPr>
            <a:cxnSpLocks/>
          </p:cNvCxnSpPr>
          <p:nvPr/>
        </p:nvCxnSpPr>
        <p:spPr>
          <a:xfrm>
            <a:off x="4774022" y="2396859"/>
            <a:ext cx="764387" cy="0"/>
          </a:xfrm>
          <a:prstGeom prst="straightConnector1">
            <a:avLst/>
          </a:prstGeom>
          <a:ln w="5715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Rak pil 22">
            <a:extLst>
              <a:ext uri="{FF2B5EF4-FFF2-40B4-BE49-F238E27FC236}">
                <a16:creationId xmlns:a16="http://schemas.microsoft.com/office/drawing/2014/main" id="{18D3F102-42FC-F54A-AE6D-FC13DA24C113}"/>
              </a:ext>
            </a:extLst>
          </p:cNvPr>
          <p:cNvCxnSpPr>
            <a:cxnSpLocks/>
          </p:cNvCxnSpPr>
          <p:nvPr/>
        </p:nvCxnSpPr>
        <p:spPr>
          <a:xfrm>
            <a:off x="4774022" y="2971549"/>
            <a:ext cx="764387" cy="0"/>
          </a:xfrm>
          <a:prstGeom prst="straightConnector1">
            <a:avLst/>
          </a:prstGeom>
          <a:ln w="5715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Rak pil 23">
            <a:extLst>
              <a:ext uri="{FF2B5EF4-FFF2-40B4-BE49-F238E27FC236}">
                <a16:creationId xmlns:a16="http://schemas.microsoft.com/office/drawing/2014/main" id="{3876D731-EF08-C645-B342-F08EBE94D0BE}"/>
              </a:ext>
            </a:extLst>
          </p:cNvPr>
          <p:cNvCxnSpPr>
            <a:cxnSpLocks/>
          </p:cNvCxnSpPr>
          <p:nvPr/>
        </p:nvCxnSpPr>
        <p:spPr>
          <a:xfrm>
            <a:off x="4774022" y="3603344"/>
            <a:ext cx="764387" cy="0"/>
          </a:xfrm>
          <a:prstGeom prst="straightConnector1">
            <a:avLst/>
          </a:prstGeom>
          <a:ln w="5715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Rak pil 24">
            <a:extLst>
              <a:ext uri="{FF2B5EF4-FFF2-40B4-BE49-F238E27FC236}">
                <a16:creationId xmlns:a16="http://schemas.microsoft.com/office/drawing/2014/main" id="{8375166A-1F81-BD4A-991B-CCDEF3E02FAA}"/>
              </a:ext>
            </a:extLst>
          </p:cNvPr>
          <p:cNvCxnSpPr>
            <a:cxnSpLocks/>
          </p:cNvCxnSpPr>
          <p:nvPr/>
        </p:nvCxnSpPr>
        <p:spPr>
          <a:xfrm>
            <a:off x="4774021" y="4202258"/>
            <a:ext cx="764387" cy="0"/>
          </a:xfrm>
          <a:prstGeom prst="straightConnector1">
            <a:avLst/>
          </a:prstGeom>
          <a:ln w="5715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Rak pil 25">
            <a:extLst>
              <a:ext uri="{FF2B5EF4-FFF2-40B4-BE49-F238E27FC236}">
                <a16:creationId xmlns:a16="http://schemas.microsoft.com/office/drawing/2014/main" id="{12671113-19DF-4843-BDAE-427BEF158033}"/>
              </a:ext>
            </a:extLst>
          </p:cNvPr>
          <p:cNvCxnSpPr>
            <a:cxnSpLocks/>
          </p:cNvCxnSpPr>
          <p:nvPr/>
        </p:nvCxnSpPr>
        <p:spPr>
          <a:xfrm>
            <a:off x="4774020" y="4809204"/>
            <a:ext cx="764387" cy="0"/>
          </a:xfrm>
          <a:prstGeom prst="straightConnector1">
            <a:avLst/>
          </a:prstGeom>
          <a:ln w="5715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ubrik 1">
            <a:extLst>
              <a:ext uri="{FF2B5EF4-FFF2-40B4-BE49-F238E27FC236}">
                <a16:creationId xmlns:a16="http://schemas.microsoft.com/office/drawing/2014/main" id="{8485E5CE-76B3-9842-3CC6-9BC6647AD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Ditt e-postkonto</a:t>
            </a:r>
          </a:p>
        </p:txBody>
      </p:sp>
    </p:spTree>
    <p:extLst>
      <p:ext uri="{BB962C8B-B14F-4D97-AF65-F5344CB8AC3E}">
        <p14:creationId xmlns:p14="http://schemas.microsoft.com/office/powerpoint/2010/main" val="3528291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ubrik 1">
            <a:extLst>
              <a:ext uri="{FF2B5EF4-FFF2-40B4-BE49-F238E27FC236}">
                <a16:creationId xmlns:a16="http://schemas.microsoft.com/office/drawing/2014/main" id="{8485E5CE-76B3-9842-3CC6-9BC6647AD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328936" y="966340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är ditt </a:t>
            </a:r>
            <a:b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</a:br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e-postadress?</a:t>
            </a:r>
          </a:p>
        </p:txBody>
      </p:sp>
      <p:pic>
        <p:nvPicPr>
          <p:cNvPr id="1026" name="Picture 2" descr="Gmail Login: Sign in to Your Account on Desktop or Mobile">
            <a:extLst>
              <a:ext uri="{FF2B5EF4-FFF2-40B4-BE49-F238E27FC236}">
                <a16:creationId xmlns:a16="http://schemas.microsoft.com/office/drawing/2014/main" id="{0D003F5D-ACEC-CA97-9BF3-A5E8EF019E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065540" y="3429000"/>
            <a:ext cx="514054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ktangel 3">
            <a:extLst>
              <a:ext uri="{FF2B5EF4-FFF2-40B4-BE49-F238E27FC236}">
                <a16:creationId xmlns:a16="http://schemas.microsoft.com/office/drawing/2014/main" id="{45824367-9414-601A-C41D-3FD5FB738A1A}"/>
              </a:ext>
            </a:extLst>
          </p:cNvPr>
          <p:cNvSpPr/>
          <p:nvPr/>
        </p:nvSpPr>
        <p:spPr>
          <a:xfrm>
            <a:off x="6051772" y="3189312"/>
            <a:ext cx="5154315" cy="743744"/>
          </a:xfrm>
          <a:prstGeom prst="rect">
            <a:avLst/>
          </a:prstGeom>
          <a:solidFill>
            <a:srgbClr val="6566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pic>
        <p:nvPicPr>
          <p:cNvPr id="3" name="Bildobjekt 2" title="Smartphone som visar Googlekonto på skärmen.">
            <a:extLst>
              <a:ext uri="{FF2B5EF4-FFF2-40B4-BE49-F238E27FC236}">
                <a16:creationId xmlns:a16="http://schemas.microsoft.com/office/drawing/2014/main" id="{587BD1FC-6F82-CF59-EA5D-926A4DFC88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56734" y="2780928"/>
            <a:ext cx="5758160" cy="407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77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1901FBF-790C-874A-96AC-6B6142844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9816" y="1481396"/>
            <a:ext cx="3732820" cy="648072"/>
          </a:xfrm>
        </p:spPr>
        <p:txBody>
          <a:bodyPr/>
          <a:lstStyle/>
          <a:p>
            <a:r>
              <a:rPr lang="sv-SE" sz="3200" b="0" dirty="0">
                <a:latin typeface="Stockholm Type Regular" pitchFamily="2" charset="77"/>
              </a:rPr>
              <a:t>Öppna ditt e-post!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0AE49346-0FF7-DB48-80D7-7B9BD1C5A8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983892" y="4526053"/>
            <a:ext cx="2807543" cy="404961"/>
          </a:xfrm>
        </p:spPr>
        <p:txBody>
          <a:bodyPr/>
          <a:lstStyle/>
          <a:p>
            <a:r>
              <a:rPr lang="sv-SE" dirty="0">
                <a:latin typeface="Stockholm Type Regular" pitchFamily="2" charset="77"/>
              </a:rPr>
              <a:t>Du har fått ett mejl </a:t>
            </a:r>
            <a:r>
              <a:rPr lang="sv-SE" dirty="0">
                <a:latin typeface="Stockholm Type Regular" pitchFamily="2" charset="77"/>
                <a:sym typeface="Apple Color Emoji" pitchFamily="2" charset="0"/>
              </a:rPr>
              <a:t>😊</a:t>
            </a:r>
          </a:p>
          <a:p>
            <a:endParaRPr lang="sv-SE" dirty="0">
              <a:latin typeface="Stockholm Type Regular" pitchFamily="2" charset="77"/>
            </a:endParaRPr>
          </a:p>
        </p:txBody>
      </p:sp>
      <p:pic>
        <p:nvPicPr>
          <p:cNvPr id="4" name="Bildobjekt 3" title="Mejl-ikon med röd ring med en etta i hörnet.">
            <a:extLst>
              <a:ext uri="{FF2B5EF4-FFF2-40B4-BE49-F238E27FC236}">
                <a16:creationId xmlns:a16="http://schemas.microsoft.com/office/drawing/2014/main" id="{00729DE5-BA65-DC45-B209-3D47DE16398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3891" y="2564904"/>
            <a:ext cx="2376810" cy="1571672"/>
          </a:xfrm>
          <a:prstGeom prst="rect">
            <a:avLst/>
          </a:prstGeom>
        </p:spPr>
      </p:pic>
      <p:pic>
        <p:nvPicPr>
          <p:cNvPr id="6" name="Bildobjekt 5">
            <a:extLst>
              <a:ext uri="{FF2B5EF4-FFF2-40B4-BE49-F238E27FC236}">
                <a16:creationId xmlns:a16="http://schemas.microsoft.com/office/drawing/2014/main" id="{9D53A529-06BA-104A-9F55-4B17F57FA6F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4754" y="2277903"/>
            <a:ext cx="869578" cy="869578"/>
          </a:xfrm>
          <a:prstGeom prst="rect">
            <a:avLst/>
          </a:prstGeom>
        </p:spPr>
      </p:pic>
      <p:sp>
        <p:nvSpPr>
          <p:cNvPr id="7" name="textruta 6">
            <a:extLst>
              <a:ext uri="{FF2B5EF4-FFF2-40B4-BE49-F238E27FC236}">
                <a16:creationId xmlns:a16="http://schemas.microsoft.com/office/drawing/2014/main" id="{0F66A07F-8C1B-8F40-B28B-166C2E8A3FFC}"/>
              </a:ext>
            </a:extLst>
          </p:cNvPr>
          <p:cNvSpPr txBox="1"/>
          <p:nvPr/>
        </p:nvSpPr>
        <p:spPr>
          <a:xfrm>
            <a:off x="7022633" y="2358749"/>
            <a:ext cx="373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000" b="1" dirty="0">
                <a:solidFill>
                  <a:schemeClr val="bg1"/>
                </a:solidFill>
                <a:latin typeface="Stockholm Type Bold" pitchFamily="2" charset="77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011562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p 14" title="Smartphone, på skärmen visas ett mejl.">
            <a:extLst>
              <a:ext uri="{FF2B5EF4-FFF2-40B4-BE49-F238E27FC236}">
                <a16:creationId xmlns:a16="http://schemas.microsoft.com/office/drawing/2014/main" id="{39D4559C-028C-2A1A-D7A8-1783165DCA4F}"/>
              </a:ext>
            </a:extLst>
          </p:cNvPr>
          <p:cNvGrpSpPr/>
          <p:nvPr/>
        </p:nvGrpSpPr>
        <p:grpSpPr>
          <a:xfrm>
            <a:off x="6115592" y="113322"/>
            <a:ext cx="3816422" cy="6631356"/>
            <a:chOff x="776613" y="82446"/>
            <a:chExt cx="4388661" cy="7750189"/>
          </a:xfrm>
        </p:grpSpPr>
        <p:pic>
          <p:nvPicPr>
            <p:cNvPr id="3" name="Bildobjekt 2" descr="En bild som visar text&#10;&#10;Automatiskt genererad beskrivning">
              <a:extLst>
                <a:ext uri="{FF2B5EF4-FFF2-40B4-BE49-F238E27FC236}">
                  <a16:creationId xmlns:a16="http://schemas.microsoft.com/office/drawing/2014/main" id="{AF4EF308-66B0-A0F3-101D-1E89AF5530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8256" y="779256"/>
              <a:ext cx="3812362" cy="6780921"/>
            </a:xfrm>
            <a:prstGeom prst="rect">
              <a:avLst/>
            </a:prstGeom>
          </p:spPr>
        </p:pic>
        <p:sp>
          <p:nvSpPr>
            <p:cNvPr id="8" name="Rektangel 7">
              <a:extLst>
                <a:ext uri="{FF2B5EF4-FFF2-40B4-BE49-F238E27FC236}">
                  <a16:creationId xmlns:a16="http://schemas.microsoft.com/office/drawing/2014/main" id="{A31542D6-C4DC-6B17-A4B9-41C4C8940326}"/>
                </a:ext>
              </a:extLst>
            </p:cNvPr>
            <p:cNvSpPr/>
            <p:nvPr/>
          </p:nvSpPr>
          <p:spPr>
            <a:xfrm>
              <a:off x="1064763" y="384948"/>
              <a:ext cx="3812362" cy="560255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11" name="Bildobjekt 10">
              <a:extLst>
                <a:ext uri="{FF2B5EF4-FFF2-40B4-BE49-F238E27FC236}">
                  <a16:creationId xmlns:a16="http://schemas.microsoft.com/office/drawing/2014/main" id="{9331DFF2-AD72-1C90-38B9-EB4E4213101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3894" t="8176" r="13537" b="8338"/>
            <a:stretch/>
          </p:blipFill>
          <p:spPr>
            <a:xfrm>
              <a:off x="776613" y="82446"/>
              <a:ext cx="4388661" cy="7750189"/>
            </a:xfrm>
            <a:prstGeom prst="rect">
              <a:avLst/>
            </a:prstGeom>
          </p:spPr>
        </p:pic>
      </p:grpSp>
      <p:cxnSp>
        <p:nvCxnSpPr>
          <p:cNvPr id="9" name="Rak pil 8">
            <a:extLst>
              <a:ext uri="{FF2B5EF4-FFF2-40B4-BE49-F238E27FC236}">
                <a16:creationId xmlns:a16="http://schemas.microsoft.com/office/drawing/2014/main" id="{89EAF208-D8B8-6A46-B869-B65C05FBF969}"/>
              </a:ext>
            </a:extLst>
          </p:cNvPr>
          <p:cNvCxnSpPr>
            <a:cxnSpLocks/>
            <a:stCxn id="10" idx="3"/>
          </p:cNvCxnSpPr>
          <p:nvPr/>
        </p:nvCxnSpPr>
        <p:spPr>
          <a:xfrm flipV="1">
            <a:off x="4827797" y="2170939"/>
            <a:ext cx="2204304" cy="497959"/>
          </a:xfrm>
          <a:prstGeom prst="straightConnector1">
            <a:avLst/>
          </a:prstGeom>
          <a:ln w="3810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ruta 9">
            <a:extLst>
              <a:ext uri="{FF2B5EF4-FFF2-40B4-BE49-F238E27FC236}">
                <a16:creationId xmlns:a16="http://schemas.microsoft.com/office/drawing/2014/main" id="{76CB971B-058A-8142-8C92-3772601BD48F}"/>
              </a:ext>
            </a:extLst>
          </p:cNvPr>
          <p:cNvSpPr txBox="1"/>
          <p:nvPr/>
        </p:nvSpPr>
        <p:spPr>
          <a:xfrm>
            <a:off x="2135560" y="2314955"/>
            <a:ext cx="2692237" cy="707886"/>
          </a:xfrm>
          <a:custGeom>
            <a:avLst/>
            <a:gdLst>
              <a:gd name="connsiteX0" fmla="*/ 0 w 2692237"/>
              <a:gd name="connsiteY0" fmla="*/ 0 h 707886"/>
              <a:gd name="connsiteX1" fmla="*/ 619215 w 2692237"/>
              <a:gd name="connsiteY1" fmla="*/ 0 h 707886"/>
              <a:gd name="connsiteX2" fmla="*/ 1319196 w 2692237"/>
              <a:gd name="connsiteY2" fmla="*/ 0 h 707886"/>
              <a:gd name="connsiteX3" fmla="*/ 1965333 w 2692237"/>
              <a:gd name="connsiteY3" fmla="*/ 0 h 707886"/>
              <a:gd name="connsiteX4" fmla="*/ 2692237 w 2692237"/>
              <a:gd name="connsiteY4" fmla="*/ 0 h 707886"/>
              <a:gd name="connsiteX5" fmla="*/ 2692237 w 2692237"/>
              <a:gd name="connsiteY5" fmla="*/ 368101 h 707886"/>
              <a:gd name="connsiteX6" fmla="*/ 2692237 w 2692237"/>
              <a:gd name="connsiteY6" fmla="*/ 707886 h 707886"/>
              <a:gd name="connsiteX7" fmla="*/ 2019178 w 2692237"/>
              <a:gd name="connsiteY7" fmla="*/ 707886 h 707886"/>
              <a:gd name="connsiteX8" fmla="*/ 1346119 w 2692237"/>
              <a:gd name="connsiteY8" fmla="*/ 707886 h 707886"/>
              <a:gd name="connsiteX9" fmla="*/ 753826 w 2692237"/>
              <a:gd name="connsiteY9" fmla="*/ 707886 h 707886"/>
              <a:gd name="connsiteX10" fmla="*/ 0 w 2692237"/>
              <a:gd name="connsiteY10" fmla="*/ 707886 h 707886"/>
              <a:gd name="connsiteX11" fmla="*/ 0 w 2692237"/>
              <a:gd name="connsiteY11" fmla="*/ 346864 h 707886"/>
              <a:gd name="connsiteX12" fmla="*/ 0 w 2692237"/>
              <a:gd name="connsiteY12" fmla="*/ 0 h 707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92237" h="707886" fill="none" extrusionOk="0">
                <a:moveTo>
                  <a:pt x="0" y="0"/>
                </a:moveTo>
                <a:cubicBezTo>
                  <a:pt x="194949" y="30958"/>
                  <a:pt x="344788" y="2005"/>
                  <a:pt x="619215" y="0"/>
                </a:cubicBezTo>
                <a:cubicBezTo>
                  <a:pt x="893643" y="-2005"/>
                  <a:pt x="1052028" y="29608"/>
                  <a:pt x="1319196" y="0"/>
                </a:cubicBezTo>
                <a:cubicBezTo>
                  <a:pt x="1586364" y="-29608"/>
                  <a:pt x="1833443" y="21931"/>
                  <a:pt x="1965333" y="0"/>
                </a:cubicBezTo>
                <a:cubicBezTo>
                  <a:pt x="2097223" y="-21931"/>
                  <a:pt x="2404001" y="-20208"/>
                  <a:pt x="2692237" y="0"/>
                </a:cubicBezTo>
                <a:cubicBezTo>
                  <a:pt x="2708570" y="173163"/>
                  <a:pt x="2701639" y="236923"/>
                  <a:pt x="2692237" y="368101"/>
                </a:cubicBezTo>
                <a:cubicBezTo>
                  <a:pt x="2682835" y="499279"/>
                  <a:pt x="2679593" y="637552"/>
                  <a:pt x="2692237" y="707886"/>
                </a:cubicBezTo>
                <a:cubicBezTo>
                  <a:pt x="2400266" y="691395"/>
                  <a:pt x="2257427" y="722189"/>
                  <a:pt x="2019178" y="707886"/>
                </a:cubicBezTo>
                <a:cubicBezTo>
                  <a:pt x="1780929" y="693583"/>
                  <a:pt x="1647700" y="720458"/>
                  <a:pt x="1346119" y="707886"/>
                </a:cubicBezTo>
                <a:cubicBezTo>
                  <a:pt x="1044538" y="695314"/>
                  <a:pt x="1040217" y="692176"/>
                  <a:pt x="753826" y="707886"/>
                </a:cubicBezTo>
                <a:cubicBezTo>
                  <a:pt x="467435" y="723596"/>
                  <a:pt x="359650" y="692069"/>
                  <a:pt x="0" y="707886"/>
                </a:cubicBezTo>
                <a:cubicBezTo>
                  <a:pt x="2137" y="618279"/>
                  <a:pt x="-4403" y="518908"/>
                  <a:pt x="0" y="346864"/>
                </a:cubicBezTo>
                <a:cubicBezTo>
                  <a:pt x="4403" y="174820"/>
                  <a:pt x="353" y="167330"/>
                  <a:pt x="0" y="0"/>
                </a:cubicBezTo>
                <a:close/>
              </a:path>
              <a:path w="2692237" h="707886" stroke="0" extrusionOk="0">
                <a:moveTo>
                  <a:pt x="0" y="0"/>
                </a:moveTo>
                <a:cubicBezTo>
                  <a:pt x="314754" y="-19607"/>
                  <a:pt x="461060" y="7465"/>
                  <a:pt x="646137" y="0"/>
                </a:cubicBezTo>
                <a:cubicBezTo>
                  <a:pt x="831214" y="-7465"/>
                  <a:pt x="1085885" y="5773"/>
                  <a:pt x="1265351" y="0"/>
                </a:cubicBezTo>
                <a:cubicBezTo>
                  <a:pt x="1444817" y="-5773"/>
                  <a:pt x="1649677" y="15563"/>
                  <a:pt x="1965333" y="0"/>
                </a:cubicBezTo>
                <a:cubicBezTo>
                  <a:pt x="2280989" y="-15563"/>
                  <a:pt x="2442605" y="-35883"/>
                  <a:pt x="2692237" y="0"/>
                </a:cubicBezTo>
                <a:cubicBezTo>
                  <a:pt x="2682376" y="177824"/>
                  <a:pt x="2685870" y="225165"/>
                  <a:pt x="2692237" y="368101"/>
                </a:cubicBezTo>
                <a:cubicBezTo>
                  <a:pt x="2698604" y="511037"/>
                  <a:pt x="2683886" y="619426"/>
                  <a:pt x="2692237" y="707886"/>
                </a:cubicBezTo>
                <a:cubicBezTo>
                  <a:pt x="2492142" y="711315"/>
                  <a:pt x="2278264" y="700252"/>
                  <a:pt x="2073022" y="707886"/>
                </a:cubicBezTo>
                <a:cubicBezTo>
                  <a:pt x="1867780" y="715520"/>
                  <a:pt x="1541069" y="731944"/>
                  <a:pt x="1399963" y="707886"/>
                </a:cubicBezTo>
                <a:cubicBezTo>
                  <a:pt x="1258857" y="683828"/>
                  <a:pt x="1042686" y="707895"/>
                  <a:pt x="807671" y="707886"/>
                </a:cubicBezTo>
                <a:cubicBezTo>
                  <a:pt x="572656" y="707877"/>
                  <a:pt x="340600" y="729432"/>
                  <a:pt x="0" y="707886"/>
                </a:cubicBezTo>
                <a:cubicBezTo>
                  <a:pt x="2458" y="574739"/>
                  <a:pt x="-7030" y="491166"/>
                  <a:pt x="0" y="361022"/>
                </a:cubicBezTo>
                <a:cubicBezTo>
                  <a:pt x="7030" y="230878"/>
                  <a:pt x="-2370" y="99321"/>
                  <a:pt x="0" y="0"/>
                </a:cubicBezTo>
                <a:close/>
              </a:path>
            </a:pathLst>
          </a:custGeom>
          <a:solidFill>
            <a:srgbClr val="FCBF0A"/>
          </a:solidFill>
          <a:ln w="38100">
            <a:solidFill>
              <a:srgbClr val="FCBF0A"/>
            </a:solidFill>
            <a:extLst>
              <a:ext uri="{C807C97D-BFC1-408E-A445-0C87EB9F89A2}">
                <ask:lineSketchStyleProps xmlns:ask="http://schemas.microsoft.com/office/drawing/2018/sketchyshapes" xmlns="" sd="114782643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r"/>
            <a:r>
              <a:rPr lang="sv-SE" sz="2000" b="1" spc="300" dirty="0">
                <a:solidFill>
                  <a:schemeClr val="bg1"/>
                </a:solidFill>
                <a:latin typeface="Stockholm Type Bold" pitchFamily="2" charset="77"/>
              </a:rPr>
              <a:t>avsändare</a:t>
            </a:r>
            <a:r>
              <a:rPr lang="sv-SE" sz="2000" dirty="0">
                <a:solidFill>
                  <a:schemeClr val="bg1"/>
                </a:solidFill>
                <a:latin typeface="Stockholm Type Regular" pitchFamily="2" charset="77"/>
              </a:rPr>
              <a:t> –</a:t>
            </a:r>
          </a:p>
          <a:p>
            <a:pPr algn="r"/>
            <a:r>
              <a:rPr lang="sv-SE" sz="2000" dirty="0">
                <a:solidFill>
                  <a:schemeClr val="bg1"/>
                </a:solidFill>
                <a:latin typeface="Stockholm Type Regular" pitchFamily="2" charset="77"/>
              </a:rPr>
              <a:t>vem skickade mejlet</a:t>
            </a:r>
          </a:p>
        </p:txBody>
      </p:sp>
      <p:cxnSp>
        <p:nvCxnSpPr>
          <p:cNvPr id="12" name="Rak pil 11">
            <a:extLst>
              <a:ext uri="{FF2B5EF4-FFF2-40B4-BE49-F238E27FC236}">
                <a16:creationId xmlns:a16="http://schemas.microsoft.com/office/drawing/2014/main" id="{6CC11FF2-E775-6042-BBE5-225309D1B829}"/>
              </a:ext>
            </a:extLst>
          </p:cNvPr>
          <p:cNvCxnSpPr>
            <a:cxnSpLocks/>
            <a:stCxn id="13" idx="3"/>
          </p:cNvCxnSpPr>
          <p:nvPr/>
        </p:nvCxnSpPr>
        <p:spPr>
          <a:xfrm>
            <a:off x="4943871" y="4726514"/>
            <a:ext cx="1658870" cy="1207787"/>
          </a:xfrm>
          <a:prstGeom prst="straightConnector1">
            <a:avLst/>
          </a:prstGeom>
          <a:ln w="3810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ruta 12">
            <a:extLst>
              <a:ext uri="{FF2B5EF4-FFF2-40B4-BE49-F238E27FC236}">
                <a16:creationId xmlns:a16="http://schemas.microsoft.com/office/drawing/2014/main" id="{299AB15E-27CD-1049-8652-E9F9D05A5D68}"/>
              </a:ext>
            </a:extLst>
          </p:cNvPr>
          <p:cNvSpPr txBox="1"/>
          <p:nvPr/>
        </p:nvSpPr>
        <p:spPr>
          <a:xfrm>
            <a:off x="1662132" y="4464904"/>
            <a:ext cx="3281739" cy="523220"/>
          </a:xfrm>
          <a:custGeom>
            <a:avLst/>
            <a:gdLst>
              <a:gd name="connsiteX0" fmla="*/ 0 w 3281739"/>
              <a:gd name="connsiteY0" fmla="*/ 0 h 523220"/>
              <a:gd name="connsiteX1" fmla="*/ 590713 w 3281739"/>
              <a:gd name="connsiteY1" fmla="*/ 0 h 523220"/>
              <a:gd name="connsiteX2" fmla="*/ 1279878 w 3281739"/>
              <a:gd name="connsiteY2" fmla="*/ 0 h 523220"/>
              <a:gd name="connsiteX3" fmla="*/ 1903409 w 3281739"/>
              <a:gd name="connsiteY3" fmla="*/ 0 h 523220"/>
              <a:gd name="connsiteX4" fmla="*/ 2625391 w 3281739"/>
              <a:gd name="connsiteY4" fmla="*/ 0 h 523220"/>
              <a:gd name="connsiteX5" fmla="*/ 3281739 w 3281739"/>
              <a:gd name="connsiteY5" fmla="*/ 0 h 523220"/>
              <a:gd name="connsiteX6" fmla="*/ 3281739 w 3281739"/>
              <a:gd name="connsiteY6" fmla="*/ 523220 h 523220"/>
              <a:gd name="connsiteX7" fmla="*/ 2625391 w 3281739"/>
              <a:gd name="connsiteY7" fmla="*/ 523220 h 523220"/>
              <a:gd name="connsiteX8" fmla="*/ 1969043 w 3281739"/>
              <a:gd name="connsiteY8" fmla="*/ 523220 h 523220"/>
              <a:gd name="connsiteX9" fmla="*/ 1411148 w 3281739"/>
              <a:gd name="connsiteY9" fmla="*/ 523220 h 523220"/>
              <a:gd name="connsiteX10" fmla="*/ 820435 w 3281739"/>
              <a:gd name="connsiteY10" fmla="*/ 523220 h 523220"/>
              <a:gd name="connsiteX11" fmla="*/ 0 w 3281739"/>
              <a:gd name="connsiteY11" fmla="*/ 523220 h 523220"/>
              <a:gd name="connsiteX12" fmla="*/ 0 w 3281739"/>
              <a:gd name="connsiteY12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81739" h="523220" fill="none" extrusionOk="0">
                <a:moveTo>
                  <a:pt x="0" y="0"/>
                </a:moveTo>
                <a:cubicBezTo>
                  <a:pt x="132112" y="-10366"/>
                  <a:pt x="464920" y="2267"/>
                  <a:pt x="590713" y="0"/>
                </a:cubicBezTo>
                <a:cubicBezTo>
                  <a:pt x="716506" y="-2267"/>
                  <a:pt x="939488" y="20499"/>
                  <a:pt x="1279878" y="0"/>
                </a:cubicBezTo>
                <a:cubicBezTo>
                  <a:pt x="1620269" y="-20499"/>
                  <a:pt x="1668068" y="30463"/>
                  <a:pt x="1903409" y="0"/>
                </a:cubicBezTo>
                <a:cubicBezTo>
                  <a:pt x="2138750" y="-30463"/>
                  <a:pt x="2323493" y="24630"/>
                  <a:pt x="2625391" y="0"/>
                </a:cubicBezTo>
                <a:cubicBezTo>
                  <a:pt x="2927289" y="-24630"/>
                  <a:pt x="2988259" y="-12555"/>
                  <a:pt x="3281739" y="0"/>
                </a:cubicBezTo>
                <a:cubicBezTo>
                  <a:pt x="3276386" y="252021"/>
                  <a:pt x="3298751" y="326235"/>
                  <a:pt x="3281739" y="523220"/>
                </a:cubicBezTo>
                <a:cubicBezTo>
                  <a:pt x="3026831" y="536897"/>
                  <a:pt x="2904474" y="505955"/>
                  <a:pt x="2625391" y="523220"/>
                </a:cubicBezTo>
                <a:cubicBezTo>
                  <a:pt x="2346308" y="540485"/>
                  <a:pt x="2288945" y="494032"/>
                  <a:pt x="1969043" y="523220"/>
                </a:cubicBezTo>
                <a:cubicBezTo>
                  <a:pt x="1649141" y="552408"/>
                  <a:pt x="1640482" y="531577"/>
                  <a:pt x="1411148" y="523220"/>
                </a:cubicBezTo>
                <a:cubicBezTo>
                  <a:pt x="1181815" y="514863"/>
                  <a:pt x="1106744" y="546996"/>
                  <a:pt x="820435" y="523220"/>
                </a:cubicBezTo>
                <a:cubicBezTo>
                  <a:pt x="534126" y="499444"/>
                  <a:pt x="380977" y="511065"/>
                  <a:pt x="0" y="523220"/>
                </a:cubicBezTo>
                <a:cubicBezTo>
                  <a:pt x="-18768" y="407007"/>
                  <a:pt x="-5891" y="142515"/>
                  <a:pt x="0" y="0"/>
                </a:cubicBezTo>
                <a:close/>
              </a:path>
              <a:path w="3281739" h="523220" stroke="0" extrusionOk="0">
                <a:moveTo>
                  <a:pt x="0" y="0"/>
                </a:moveTo>
                <a:cubicBezTo>
                  <a:pt x="280392" y="31171"/>
                  <a:pt x="321489" y="7727"/>
                  <a:pt x="623530" y="0"/>
                </a:cubicBezTo>
                <a:cubicBezTo>
                  <a:pt x="925571" y="-7727"/>
                  <a:pt x="923489" y="-18146"/>
                  <a:pt x="1214243" y="0"/>
                </a:cubicBezTo>
                <a:cubicBezTo>
                  <a:pt x="1504997" y="18146"/>
                  <a:pt x="1677470" y="-31585"/>
                  <a:pt x="1903409" y="0"/>
                </a:cubicBezTo>
                <a:cubicBezTo>
                  <a:pt x="2129348" y="31585"/>
                  <a:pt x="2332521" y="-29356"/>
                  <a:pt x="2559756" y="0"/>
                </a:cubicBezTo>
                <a:cubicBezTo>
                  <a:pt x="2786991" y="29356"/>
                  <a:pt x="3092790" y="-26029"/>
                  <a:pt x="3281739" y="0"/>
                </a:cubicBezTo>
                <a:cubicBezTo>
                  <a:pt x="3291165" y="244120"/>
                  <a:pt x="3266155" y="365778"/>
                  <a:pt x="3281739" y="523220"/>
                </a:cubicBezTo>
                <a:cubicBezTo>
                  <a:pt x="3096244" y="530369"/>
                  <a:pt x="2899618" y="498221"/>
                  <a:pt x="2691026" y="523220"/>
                </a:cubicBezTo>
                <a:cubicBezTo>
                  <a:pt x="2482434" y="548219"/>
                  <a:pt x="2268016" y="509791"/>
                  <a:pt x="2034678" y="523220"/>
                </a:cubicBezTo>
                <a:cubicBezTo>
                  <a:pt x="1801340" y="536649"/>
                  <a:pt x="1680659" y="513729"/>
                  <a:pt x="1476783" y="523220"/>
                </a:cubicBezTo>
                <a:cubicBezTo>
                  <a:pt x="1272908" y="532711"/>
                  <a:pt x="1075164" y="516811"/>
                  <a:pt x="886070" y="523220"/>
                </a:cubicBezTo>
                <a:cubicBezTo>
                  <a:pt x="696976" y="529629"/>
                  <a:pt x="383022" y="484387"/>
                  <a:pt x="0" y="523220"/>
                </a:cubicBezTo>
                <a:cubicBezTo>
                  <a:pt x="-15626" y="294175"/>
                  <a:pt x="-12533" y="185103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>
            <a:solidFill>
              <a:srgbClr val="00867F"/>
            </a:solidFill>
            <a:extLst>
              <a:ext uri="{C807C97D-BFC1-408E-A445-0C87EB9F89A2}">
                <ask:lineSketchStyleProps xmlns:ask="http://schemas.microsoft.com/office/drawing/2018/sketchyshapes" xmlns="" sd="114782643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sv-SE" sz="2800" b="1" dirty="0">
                <a:solidFill>
                  <a:schemeClr val="bg1"/>
                </a:solidFill>
                <a:latin typeface="Stockholm Type Regular" pitchFamily="2" charset="77"/>
              </a:rPr>
              <a:t>Svara på mejlet!</a:t>
            </a:r>
            <a:endParaRPr lang="sv-SE" sz="28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34BC3AFB-B1D8-AC47-A489-51277EFEF485}"/>
              </a:ext>
            </a:extLst>
          </p:cNvPr>
          <p:cNvSpPr/>
          <p:nvPr/>
        </p:nvSpPr>
        <p:spPr>
          <a:xfrm>
            <a:off x="6636221" y="5998394"/>
            <a:ext cx="1177117" cy="436403"/>
          </a:xfrm>
          <a:prstGeom prst="rect">
            <a:avLst/>
          </a:prstGeom>
          <a:solidFill>
            <a:srgbClr val="FCBF0A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id="{3F4C0136-C6E1-1A93-88DE-52F6373B8CBF}"/>
              </a:ext>
            </a:extLst>
          </p:cNvPr>
          <p:cNvSpPr txBox="1"/>
          <p:nvPr/>
        </p:nvSpPr>
        <p:spPr>
          <a:xfrm>
            <a:off x="6888085" y="1888424"/>
            <a:ext cx="925253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sv-SE" sz="1200" dirty="0"/>
              <a:t>Kursledare</a:t>
            </a: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D51706B9-3EE9-5D4E-A205-EE7A4F97C6A2}"/>
              </a:ext>
            </a:extLst>
          </p:cNvPr>
          <p:cNvSpPr/>
          <p:nvPr/>
        </p:nvSpPr>
        <p:spPr>
          <a:xfrm>
            <a:off x="6888085" y="1882907"/>
            <a:ext cx="1008115" cy="282516"/>
          </a:xfrm>
          <a:prstGeom prst="rect">
            <a:avLst/>
          </a:prstGeom>
          <a:solidFill>
            <a:srgbClr val="FCBF0A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" name="Rubrik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Svara på mejlet</a:t>
            </a:r>
            <a:endParaRPr lang="sv-SE" dirty="0"/>
          </a:p>
        </p:txBody>
      </p:sp>
      <p:sp>
        <p:nvSpPr>
          <p:cNvPr id="4" name="Platshållare för text 3" hidden="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7867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ruta 12">
            <a:extLst>
              <a:ext uri="{FF2B5EF4-FFF2-40B4-BE49-F238E27FC236}">
                <a16:creationId xmlns:a16="http://schemas.microsoft.com/office/drawing/2014/main" id="{299AB15E-27CD-1049-8652-E9F9D05A5D68}"/>
              </a:ext>
            </a:extLst>
          </p:cNvPr>
          <p:cNvSpPr txBox="1"/>
          <p:nvPr/>
        </p:nvSpPr>
        <p:spPr>
          <a:xfrm>
            <a:off x="8184232" y="2474893"/>
            <a:ext cx="3168352" cy="954107"/>
          </a:xfrm>
          <a:custGeom>
            <a:avLst/>
            <a:gdLst>
              <a:gd name="connsiteX0" fmla="*/ 0 w 3168352"/>
              <a:gd name="connsiteY0" fmla="*/ 0 h 954107"/>
              <a:gd name="connsiteX1" fmla="*/ 538620 w 3168352"/>
              <a:gd name="connsiteY1" fmla="*/ 0 h 954107"/>
              <a:gd name="connsiteX2" fmla="*/ 1235657 w 3168352"/>
              <a:gd name="connsiteY2" fmla="*/ 0 h 954107"/>
              <a:gd name="connsiteX3" fmla="*/ 1932695 w 3168352"/>
              <a:gd name="connsiteY3" fmla="*/ 0 h 954107"/>
              <a:gd name="connsiteX4" fmla="*/ 2502998 w 3168352"/>
              <a:gd name="connsiteY4" fmla="*/ 0 h 954107"/>
              <a:gd name="connsiteX5" fmla="*/ 3168352 w 3168352"/>
              <a:gd name="connsiteY5" fmla="*/ 0 h 954107"/>
              <a:gd name="connsiteX6" fmla="*/ 3168352 w 3168352"/>
              <a:gd name="connsiteY6" fmla="*/ 486595 h 954107"/>
              <a:gd name="connsiteX7" fmla="*/ 3168352 w 3168352"/>
              <a:gd name="connsiteY7" fmla="*/ 954107 h 954107"/>
              <a:gd name="connsiteX8" fmla="*/ 2598049 w 3168352"/>
              <a:gd name="connsiteY8" fmla="*/ 954107 h 954107"/>
              <a:gd name="connsiteX9" fmla="*/ 1932695 w 3168352"/>
              <a:gd name="connsiteY9" fmla="*/ 954107 h 954107"/>
              <a:gd name="connsiteX10" fmla="*/ 1267341 w 3168352"/>
              <a:gd name="connsiteY10" fmla="*/ 954107 h 954107"/>
              <a:gd name="connsiteX11" fmla="*/ 728721 w 3168352"/>
              <a:gd name="connsiteY11" fmla="*/ 954107 h 954107"/>
              <a:gd name="connsiteX12" fmla="*/ 0 w 3168352"/>
              <a:gd name="connsiteY12" fmla="*/ 954107 h 954107"/>
              <a:gd name="connsiteX13" fmla="*/ 0 w 3168352"/>
              <a:gd name="connsiteY13" fmla="*/ 505677 h 954107"/>
              <a:gd name="connsiteX14" fmla="*/ 0 w 3168352"/>
              <a:gd name="connsiteY14" fmla="*/ 0 h 954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168352" h="954107" fill="none" extrusionOk="0">
                <a:moveTo>
                  <a:pt x="0" y="0"/>
                </a:moveTo>
                <a:cubicBezTo>
                  <a:pt x="195730" y="-17977"/>
                  <a:pt x="323303" y="11676"/>
                  <a:pt x="538620" y="0"/>
                </a:cubicBezTo>
                <a:cubicBezTo>
                  <a:pt x="753937" y="-11676"/>
                  <a:pt x="887462" y="12520"/>
                  <a:pt x="1235657" y="0"/>
                </a:cubicBezTo>
                <a:cubicBezTo>
                  <a:pt x="1583852" y="-12520"/>
                  <a:pt x="1585875" y="22437"/>
                  <a:pt x="1932695" y="0"/>
                </a:cubicBezTo>
                <a:cubicBezTo>
                  <a:pt x="2279515" y="-22437"/>
                  <a:pt x="2284711" y="-4412"/>
                  <a:pt x="2502998" y="0"/>
                </a:cubicBezTo>
                <a:cubicBezTo>
                  <a:pt x="2721285" y="4412"/>
                  <a:pt x="2910554" y="-9677"/>
                  <a:pt x="3168352" y="0"/>
                </a:cubicBezTo>
                <a:cubicBezTo>
                  <a:pt x="3161866" y="98391"/>
                  <a:pt x="3165109" y="340362"/>
                  <a:pt x="3168352" y="486595"/>
                </a:cubicBezTo>
                <a:cubicBezTo>
                  <a:pt x="3171595" y="632828"/>
                  <a:pt x="3167746" y="833973"/>
                  <a:pt x="3168352" y="954107"/>
                </a:cubicBezTo>
                <a:cubicBezTo>
                  <a:pt x="2998152" y="937767"/>
                  <a:pt x="2737400" y="957365"/>
                  <a:pt x="2598049" y="954107"/>
                </a:cubicBezTo>
                <a:cubicBezTo>
                  <a:pt x="2458698" y="950849"/>
                  <a:pt x="2069480" y="981499"/>
                  <a:pt x="1932695" y="954107"/>
                </a:cubicBezTo>
                <a:cubicBezTo>
                  <a:pt x="1795910" y="926715"/>
                  <a:pt x="1456195" y="986742"/>
                  <a:pt x="1267341" y="954107"/>
                </a:cubicBezTo>
                <a:cubicBezTo>
                  <a:pt x="1078487" y="921472"/>
                  <a:pt x="852012" y="942138"/>
                  <a:pt x="728721" y="954107"/>
                </a:cubicBezTo>
                <a:cubicBezTo>
                  <a:pt x="605430" y="966076"/>
                  <a:pt x="190990" y="979624"/>
                  <a:pt x="0" y="954107"/>
                </a:cubicBezTo>
                <a:cubicBezTo>
                  <a:pt x="-18982" y="734838"/>
                  <a:pt x="1161" y="625485"/>
                  <a:pt x="0" y="505677"/>
                </a:cubicBezTo>
                <a:cubicBezTo>
                  <a:pt x="-1161" y="385869"/>
                  <a:pt x="-20719" y="125406"/>
                  <a:pt x="0" y="0"/>
                </a:cubicBezTo>
                <a:close/>
              </a:path>
              <a:path w="3168352" h="954107" stroke="0" extrusionOk="0">
                <a:moveTo>
                  <a:pt x="0" y="0"/>
                </a:moveTo>
                <a:cubicBezTo>
                  <a:pt x="282909" y="183"/>
                  <a:pt x="376256" y="20852"/>
                  <a:pt x="601987" y="0"/>
                </a:cubicBezTo>
                <a:cubicBezTo>
                  <a:pt x="827718" y="-20852"/>
                  <a:pt x="1038662" y="-17841"/>
                  <a:pt x="1172290" y="0"/>
                </a:cubicBezTo>
                <a:cubicBezTo>
                  <a:pt x="1305918" y="17841"/>
                  <a:pt x="1626398" y="-8223"/>
                  <a:pt x="1837644" y="0"/>
                </a:cubicBezTo>
                <a:cubicBezTo>
                  <a:pt x="2048890" y="8223"/>
                  <a:pt x="2173376" y="-17995"/>
                  <a:pt x="2471315" y="0"/>
                </a:cubicBezTo>
                <a:cubicBezTo>
                  <a:pt x="2769254" y="17995"/>
                  <a:pt x="2989529" y="-11432"/>
                  <a:pt x="3168352" y="0"/>
                </a:cubicBezTo>
                <a:cubicBezTo>
                  <a:pt x="3182418" y="142798"/>
                  <a:pt x="3190572" y="258158"/>
                  <a:pt x="3168352" y="457971"/>
                </a:cubicBezTo>
                <a:cubicBezTo>
                  <a:pt x="3146132" y="657784"/>
                  <a:pt x="3155825" y="717574"/>
                  <a:pt x="3168352" y="954107"/>
                </a:cubicBezTo>
                <a:cubicBezTo>
                  <a:pt x="2936414" y="932840"/>
                  <a:pt x="2781142" y="965900"/>
                  <a:pt x="2598049" y="954107"/>
                </a:cubicBezTo>
                <a:cubicBezTo>
                  <a:pt x="2414956" y="942314"/>
                  <a:pt x="2293097" y="935120"/>
                  <a:pt x="2059429" y="954107"/>
                </a:cubicBezTo>
                <a:cubicBezTo>
                  <a:pt x="1825761" y="973094"/>
                  <a:pt x="1693286" y="982088"/>
                  <a:pt x="1489125" y="954107"/>
                </a:cubicBezTo>
                <a:cubicBezTo>
                  <a:pt x="1284964" y="926126"/>
                  <a:pt x="1066935" y="962302"/>
                  <a:pt x="887139" y="954107"/>
                </a:cubicBezTo>
                <a:cubicBezTo>
                  <a:pt x="707343" y="945912"/>
                  <a:pt x="209798" y="931150"/>
                  <a:pt x="0" y="954107"/>
                </a:cubicBezTo>
                <a:cubicBezTo>
                  <a:pt x="12047" y="833797"/>
                  <a:pt x="-15822" y="705197"/>
                  <a:pt x="0" y="496136"/>
                </a:cubicBezTo>
                <a:cubicBezTo>
                  <a:pt x="15822" y="287075"/>
                  <a:pt x="-22794" y="17005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>
            <a:solidFill>
              <a:srgbClr val="00867F"/>
            </a:solidFill>
            <a:extLst>
              <a:ext uri="{C807C97D-BFC1-408E-A445-0C87EB9F89A2}">
                <ask:lineSketchStyleProps xmlns:ask="http://schemas.microsoft.com/office/drawing/2018/sketchyshapes" xmlns="" sd="114782643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sv-SE" sz="2800" b="1" dirty="0">
                <a:solidFill>
                  <a:schemeClr val="bg1"/>
                </a:solidFill>
                <a:latin typeface="Stockholm Type Regular" pitchFamily="2" charset="77"/>
              </a:rPr>
              <a:t>Här skapar du ett nytt mejl</a:t>
            </a:r>
            <a:endParaRPr lang="sv-SE" sz="28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grpSp>
        <p:nvGrpSpPr>
          <p:cNvPr id="28" name="Grupp 27" title="Smartphone, på skärmen visas inkorg i mejl.">
            <a:extLst>
              <a:ext uri="{FF2B5EF4-FFF2-40B4-BE49-F238E27FC236}">
                <a16:creationId xmlns:a16="http://schemas.microsoft.com/office/drawing/2014/main" id="{36E1665A-CC19-7FB0-19AE-25C957074885}"/>
              </a:ext>
            </a:extLst>
          </p:cNvPr>
          <p:cNvGrpSpPr/>
          <p:nvPr/>
        </p:nvGrpSpPr>
        <p:grpSpPr>
          <a:xfrm>
            <a:off x="4243947" y="188641"/>
            <a:ext cx="3670995" cy="6480721"/>
            <a:chOff x="1343472" y="188640"/>
            <a:chExt cx="3334582" cy="6125675"/>
          </a:xfrm>
        </p:grpSpPr>
        <p:pic>
          <p:nvPicPr>
            <p:cNvPr id="3" name="Bildobjekt 2">
              <a:extLst>
                <a:ext uri="{FF2B5EF4-FFF2-40B4-BE49-F238E27FC236}">
                  <a16:creationId xmlns:a16="http://schemas.microsoft.com/office/drawing/2014/main" id="{AF4EF308-66B0-A0F3-101D-1E89AF5530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72929" y="812952"/>
              <a:ext cx="2941582" cy="5232095"/>
            </a:xfrm>
            <a:prstGeom prst="rect">
              <a:avLst/>
            </a:prstGeom>
          </p:spPr>
        </p:pic>
        <p:sp>
          <p:nvSpPr>
            <p:cNvPr id="8" name="Rektangel 7">
              <a:extLst>
                <a:ext uri="{FF2B5EF4-FFF2-40B4-BE49-F238E27FC236}">
                  <a16:creationId xmlns:a16="http://schemas.microsoft.com/office/drawing/2014/main" id="{A31542D6-C4DC-6B17-A4B9-41C4C8940326}"/>
                </a:ext>
              </a:extLst>
            </p:cNvPr>
            <p:cNvSpPr/>
            <p:nvPr/>
          </p:nvSpPr>
          <p:spPr>
            <a:xfrm>
              <a:off x="1548912" y="514186"/>
              <a:ext cx="2989615" cy="432287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11" name="Bildobjekt 10">
              <a:extLst>
                <a:ext uri="{FF2B5EF4-FFF2-40B4-BE49-F238E27FC236}">
                  <a16:creationId xmlns:a16="http://schemas.microsoft.com/office/drawing/2014/main" id="{9331DFF2-AD72-1C90-38B9-EB4E4213101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3894" t="8176" r="13537" b="8338"/>
            <a:stretch/>
          </p:blipFill>
          <p:spPr>
            <a:xfrm>
              <a:off x="1343472" y="188640"/>
              <a:ext cx="3334582" cy="6125675"/>
            </a:xfrm>
            <a:prstGeom prst="rect">
              <a:avLst/>
            </a:prstGeom>
          </p:spPr>
        </p:pic>
        <p:sp>
          <p:nvSpPr>
            <p:cNvPr id="4" name="Rektangel 3">
              <a:extLst>
                <a:ext uri="{FF2B5EF4-FFF2-40B4-BE49-F238E27FC236}">
                  <a16:creationId xmlns:a16="http://schemas.microsoft.com/office/drawing/2014/main" id="{31E5CAEE-1C18-5A6F-F3A7-2E895F7ACC13}"/>
                </a:ext>
              </a:extLst>
            </p:cNvPr>
            <p:cNvSpPr/>
            <p:nvPr/>
          </p:nvSpPr>
          <p:spPr>
            <a:xfrm>
              <a:off x="3241063" y="5141776"/>
              <a:ext cx="1177117" cy="436403"/>
            </a:xfrm>
            <a:prstGeom prst="rect">
              <a:avLst/>
            </a:prstGeom>
            <a:solidFill>
              <a:srgbClr val="FCBF0A">
                <a:alpha val="3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</p:grpSp>
      <p:cxnSp>
        <p:nvCxnSpPr>
          <p:cNvPr id="12" name="Rak pil 11">
            <a:extLst>
              <a:ext uri="{FF2B5EF4-FFF2-40B4-BE49-F238E27FC236}">
                <a16:creationId xmlns:a16="http://schemas.microsoft.com/office/drawing/2014/main" id="{6CC11FF2-E775-6042-BBE5-225309D1B829}"/>
              </a:ext>
            </a:extLst>
          </p:cNvPr>
          <p:cNvCxnSpPr>
            <a:cxnSpLocks/>
          </p:cNvCxnSpPr>
          <p:nvPr/>
        </p:nvCxnSpPr>
        <p:spPr>
          <a:xfrm flipH="1">
            <a:off x="7012795" y="3425542"/>
            <a:ext cx="1380250" cy="2137273"/>
          </a:xfrm>
          <a:prstGeom prst="straightConnector1">
            <a:avLst/>
          </a:prstGeom>
          <a:ln w="3810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ubrik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Skapa nytt mejl</a:t>
            </a:r>
            <a:endParaRPr lang="sv-SE" dirty="0"/>
          </a:p>
        </p:txBody>
      </p:sp>
      <p:sp>
        <p:nvSpPr>
          <p:cNvPr id="5" name="Platshållare för text 4" hidden="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8584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upp 21" title="Smartphone, på skärmen visas ett nytt tomt mejl.">
            <a:extLst>
              <a:ext uri="{FF2B5EF4-FFF2-40B4-BE49-F238E27FC236}">
                <a16:creationId xmlns:a16="http://schemas.microsoft.com/office/drawing/2014/main" id="{7BF9B616-9F67-51A5-C721-E19BBDE03919}"/>
              </a:ext>
            </a:extLst>
          </p:cNvPr>
          <p:cNvGrpSpPr/>
          <p:nvPr/>
        </p:nvGrpSpPr>
        <p:grpSpPr>
          <a:xfrm>
            <a:off x="3660197" y="-24200"/>
            <a:ext cx="5184576" cy="9075401"/>
            <a:chOff x="8522848" y="399472"/>
            <a:chExt cx="3441544" cy="6125872"/>
          </a:xfrm>
        </p:grpSpPr>
        <p:pic>
          <p:nvPicPr>
            <p:cNvPr id="17" name="Bildobjekt 16">
              <a:extLst>
                <a:ext uri="{FF2B5EF4-FFF2-40B4-BE49-F238E27FC236}">
                  <a16:creationId xmlns:a16="http://schemas.microsoft.com/office/drawing/2014/main" id="{F6CE8F9C-E91A-2595-1359-3963E5E4420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801079" y="932226"/>
              <a:ext cx="2989615" cy="5317528"/>
            </a:xfrm>
            <a:prstGeom prst="rect">
              <a:avLst/>
            </a:prstGeom>
          </p:spPr>
        </p:pic>
        <p:sp>
          <p:nvSpPr>
            <p:cNvPr id="18" name="Rektangel 17">
              <a:extLst>
                <a:ext uri="{FF2B5EF4-FFF2-40B4-BE49-F238E27FC236}">
                  <a16:creationId xmlns:a16="http://schemas.microsoft.com/office/drawing/2014/main" id="{ED5EF816-6863-427D-6B43-51126A9E00C5}"/>
                </a:ext>
              </a:extLst>
            </p:cNvPr>
            <p:cNvSpPr/>
            <p:nvPr/>
          </p:nvSpPr>
          <p:spPr>
            <a:xfrm>
              <a:off x="8801080" y="693681"/>
              <a:ext cx="2989615" cy="432287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19" name="Bildobjekt 18">
              <a:extLst>
                <a:ext uri="{FF2B5EF4-FFF2-40B4-BE49-F238E27FC236}">
                  <a16:creationId xmlns:a16="http://schemas.microsoft.com/office/drawing/2014/main" id="{2014230F-0327-8CD2-1F79-1FC74E6E71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3894" t="8176" r="13537" b="8338"/>
            <a:stretch/>
          </p:blipFill>
          <p:spPr>
            <a:xfrm>
              <a:off x="8522848" y="399472"/>
              <a:ext cx="3441544" cy="6125872"/>
            </a:xfrm>
            <a:prstGeom prst="rect">
              <a:avLst/>
            </a:prstGeom>
          </p:spPr>
        </p:pic>
      </p:grpSp>
      <p:cxnSp>
        <p:nvCxnSpPr>
          <p:cNvPr id="9" name="Rak pil 8">
            <a:extLst>
              <a:ext uri="{FF2B5EF4-FFF2-40B4-BE49-F238E27FC236}">
                <a16:creationId xmlns:a16="http://schemas.microsoft.com/office/drawing/2014/main" id="{89EAF208-D8B8-6A46-B869-B65C05FBF969}"/>
              </a:ext>
            </a:extLst>
          </p:cNvPr>
          <p:cNvCxnSpPr>
            <a:cxnSpLocks/>
          </p:cNvCxnSpPr>
          <p:nvPr/>
        </p:nvCxnSpPr>
        <p:spPr>
          <a:xfrm flipH="1" flipV="1">
            <a:off x="7262310" y="1576875"/>
            <a:ext cx="2104884" cy="2722370"/>
          </a:xfrm>
          <a:prstGeom prst="straightConnector1">
            <a:avLst/>
          </a:prstGeom>
          <a:ln w="3810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ruta 9">
            <a:extLst>
              <a:ext uri="{FF2B5EF4-FFF2-40B4-BE49-F238E27FC236}">
                <a16:creationId xmlns:a16="http://schemas.microsoft.com/office/drawing/2014/main" id="{76CB971B-058A-8142-8C92-3772601BD48F}"/>
              </a:ext>
            </a:extLst>
          </p:cNvPr>
          <p:cNvSpPr txBox="1"/>
          <p:nvPr/>
        </p:nvSpPr>
        <p:spPr>
          <a:xfrm>
            <a:off x="9367194" y="4299245"/>
            <a:ext cx="2692237" cy="707886"/>
          </a:xfrm>
          <a:custGeom>
            <a:avLst/>
            <a:gdLst>
              <a:gd name="connsiteX0" fmla="*/ 0 w 2692237"/>
              <a:gd name="connsiteY0" fmla="*/ 0 h 707886"/>
              <a:gd name="connsiteX1" fmla="*/ 619215 w 2692237"/>
              <a:gd name="connsiteY1" fmla="*/ 0 h 707886"/>
              <a:gd name="connsiteX2" fmla="*/ 1319196 w 2692237"/>
              <a:gd name="connsiteY2" fmla="*/ 0 h 707886"/>
              <a:gd name="connsiteX3" fmla="*/ 1965333 w 2692237"/>
              <a:gd name="connsiteY3" fmla="*/ 0 h 707886"/>
              <a:gd name="connsiteX4" fmla="*/ 2692237 w 2692237"/>
              <a:gd name="connsiteY4" fmla="*/ 0 h 707886"/>
              <a:gd name="connsiteX5" fmla="*/ 2692237 w 2692237"/>
              <a:gd name="connsiteY5" fmla="*/ 368101 h 707886"/>
              <a:gd name="connsiteX6" fmla="*/ 2692237 w 2692237"/>
              <a:gd name="connsiteY6" fmla="*/ 707886 h 707886"/>
              <a:gd name="connsiteX7" fmla="*/ 2019178 w 2692237"/>
              <a:gd name="connsiteY7" fmla="*/ 707886 h 707886"/>
              <a:gd name="connsiteX8" fmla="*/ 1346119 w 2692237"/>
              <a:gd name="connsiteY8" fmla="*/ 707886 h 707886"/>
              <a:gd name="connsiteX9" fmla="*/ 753826 w 2692237"/>
              <a:gd name="connsiteY9" fmla="*/ 707886 h 707886"/>
              <a:gd name="connsiteX10" fmla="*/ 0 w 2692237"/>
              <a:gd name="connsiteY10" fmla="*/ 707886 h 707886"/>
              <a:gd name="connsiteX11" fmla="*/ 0 w 2692237"/>
              <a:gd name="connsiteY11" fmla="*/ 346864 h 707886"/>
              <a:gd name="connsiteX12" fmla="*/ 0 w 2692237"/>
              <a:gd name="connsiteY12" fmla="*/ 0 h 707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92237" h="707886" fill="none" extrusionOk="0">
                <a:moveTo>
                  <a:pt x="0" y="0"/>
                </a:moveTo>
                <a:cubicBezTo>
                  <a:pt x="194949" y="30958"/>
                  <a:pt x="344788" y="2005"/>
                  <a:pt x="619215" y="0"/>
                </a:cubicBezTo>
                <a:cubicBezTo>
                  <a:pt x="893643" y="-2005"/>
                  <a:pt x="1052028" y="29608"/>
                  <a:pt x="1319196" y="0"/>
                </a:cubicBezTo>
                <a:cubicBezTo>
                  <a:pt x="1586364" y="-29608"/>
                  <a:pt x="1833443" y="21931"/>
                  <a:pt x="1965333" y="0"/>
                </a:cubicBezTo>
                <a:cubicBezTo>
                  <a:pt x="2097223" y="-21931"/>
                  <a:pt x="2404001" y="-20208"/>
                  <a:pt x="2692237" y="0"/>
                </a:cubicBezTo>
                <a:cubicBezTo>
                  <a:pt x="2708570" y="173163"/>
                  <a:pt x="2701639" y="236923"/>
                  <a:pt x="2692237" y="368101"/>
                </a:cubicBezTo>
                <a:cubicBezTo>
                  <a:pt x="2682835" y="499279"/>
                  <a:pt x="2679593" y="637552"/>
                  <a:pt x="2692237" y="707886"/>
                </a:cubicBezTo>
                <a:cubicBezTo>
                  <a:pt x="2400266" y="691395"/>
                  <a:pt x="2257427" y="722189"/>
                  <a:pt x="2019178" y="707886"/>
                </a:cubicBezTo>
                <a:cubicBezTo>
                  <a:pt x="1780929" y="693583"/>
                  <a:pt x="1647700" y="720458"/>
                  <a:pt x="1346119" y="707886"/>
                </a:cubicBezTo>
                <a:cubicBezTo>
                  <a:pt x="1044538" y="695314"/>
                  <a:pt x="1040217" y="692176"/>
                  <a:pt x="753826" y="707886"/>
                </a:cubicBezTo>
                <a:cubicBezTo>
                  <a:pt x="467435" y="723596"/>
                  <a:pt x="359650" y="692069"/>
                  <a:pt x="0" y="707886"/>
                </a:cubicBezTo>
                <a:cubicBezTo>
                  <a:pt x="2137" y="618279"/>
                  <a:pt x="-4403" y="518908"/>
                  <a:pt x="0" y="346864"/>
                </a:cubicBezTo>
                <a:cubicBezTo>
                  <a:pt x="4403" y="174820"/>
                  <a:pt x="353" y="167330"/>
                  <a:pt x="0" y="0"/>
                </a:cubicBezTo>
                <a:close/>
              </a:path>
              <a:path w="2692237" h="707886" stroke="0" extrusionOk="0">
                <a:moveTo>
                  <a:pt x="0" y="0"/>
                </a:moveTo>
                <a:cubicBezTo>
                  <a:pt x="314754" y="-19607"/>
                  <a:pt x="461060" y="7465"/>
                  <a:pt x="646137" y="0"/>
                </a:cubicBezTo>
                <a:cubicBezTo>
                  <a:pt x="831214" y="-7465"/>
                  <a:pt x="1085885" y="5773"/>
                  <a:pt x="1265351" y="0"/>
                </a:cubicBezTo>
                <a:cubicBezTo>
                  <a:pt x="1444817" y="-5773"/>
                  <a:pt x="1649677" y="15563"/>
                  <a:pt x="1965333" y="0"/>
                </a:cubicBezTo>
                <a:cubicBezTo>
                  <a:pt x="2280989" y="-15563"/>
                  <a:pt x="2442605" y="-35883"/>
                  <a:pt x="2692237" y="0"/>
                </a:cubicBezTo>
                <a:cubicBezTo>
                  <a:pt x="2682376" y="177824"/>
                  <a:pt x="2685870" y="225165"/>
                  <a:pt x="2692237" y="368101"/>
                </a:cubicBezTo>
                <a:cubicBezTo>
                  <a:pt x="2698604" y="511037"/>
                  <a:pt x="2683886" y="619426"/>
                  <a:pt x="2692237" y="707886"/>
                </a:cubicBezTo>
                <a:cubicBezTo>
                  <a:pt x="2492142" y="711315"/>
                  <a:pt x="2278264" y="700252"/>
                  <a:pt x="2073022" y="707886"/>
                </a:cubicBezTo>
                <a:cubicBezTo>
                  <a:pt x="1867780" y="715520"/>
                  <a:pt x="1541069" y="731944"/>
                  <a:pt x="1399963" y="707886"/>
                </a:cubicBezTo>
                <a:cubicBezTo>
                  <a:pt x="1258857" y="683828"/>
                  <a:pt x="1042686" y="707895"/>
                  <a:pt x="807671" y="707886"/>
                </a:cubicBezTo>
                <a:cubicBezTo>
                  <a:pt x="572656" y="707877"/>
                  <a:pt x="340600" y="729432"/>
                  <a:pt x="0" y="707886"/>
                </a:cubicBezTo>
                <a:cubicBezTo>
                  <a:pt x="2458" y="574739"/>
                  <a:pt x="-7030" y="491166"/>
                  <a:pt x="0" y="361022"/>
                </a:cubicBezTo>
                <a:cubicBezTo>
                  <a:pt x="7030" y="230878"/>
                  <a:pt x="-2370" y="99321"/>
                  <a:pt x="0" y="0"/>
                </a:cubicBezTo>
                <a:close/>
              </a:path>
            </a:pathLst>
          </a:custGeom>
          <a:solidFill>
            <a:srgbClr val="FCBF0A"/>
          </a:solidFill>
          <a:ln w="38100">
            <a:solidFill>
              <a:srgbClr val="FCBF0A"/>
            </a:solidFill>
            <a:extLst>
              <a:ext uri="{C807C97D-BFC1-408E-A445-0C87EB9F89A2}">
                <ask:lineSketchStyleProps xmlns:ask="http://schemas.microsoft.com/office/drawing/2018/sketchyshapes" xmlns="" sd="114782643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sv-SE" sz="2000" b="1" dirty="0">
                <a:solidFill>
                  <a:schemeClr val="bg1"/>
                </a:solidFill>
                <a:latin typeface="Stockholm Type Regular" pitchFamily="2" charset="77"/>
              </a:rPr>
              <a:t>Testa bifoga </a:t>
            </a:r>
          </a:p>
          <a:p>
            <a:pPr algn="ctr"/>
            <a:r>
              <a:rPr lang="sv-SE" sz="2000" b="1" dirty="0">
                <a:solidFill>
                  <a:schemeClr val="bg1"/>
                </a:solidFill>
                <a:latin typeface="Stockholm Type Regular" pitchFamily="2" charset="77"/>
              </a:rPr>
              <a:t>en bild!</a:t>
            </a:r>
            <a:endParaRPr lang="sv-SE" sz="20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sp>
        <p:nvSpPr>
          <p:cNvPr id="29" name="Rektangel 28">
            <a:extLst>
              <a:ext uri="{FF2B5EF4-FFF2-40B4-BE49-F238E27FC236}">
                <a16:creationId xmlns:a16="http://schemas.microsoft.com/office/drawing/2014/main" id="{2C2B5405-9CB1-72FB-3F20-8E642042CE04}"/>
              </a:ext>
            </a:extLst>
          </p:cNvPr>
          <p:cNvSpPr/>
          <p:nvPr/>
        </p:nvSpPr>
        <p:spPr>
          <a:xfrm>
            <a:off x="4706479" y="2348879"/>
            <a:ext cx="2402688" cy="2767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16" name="textruta 15">
            <a:extLst>
              <a:ext uri="{FF2B5EF4-FFF2-40B4-BE49-F238E27FC236}">
                <a16:creationId xmlns:a16="http://schemas.microsoft.com/office/drawing/2014/main" id="{70D9A4EA-3FF3-3261-B605-A25CC5C3D727}"/>
              </a:ext>
            </a:extLst>
          </p:cNvPr>
          <p:cNvSpPr txBox="1"/>
          <p:nvPr/>
        </p:nvSpPr>
        <p:spPr>
          <a:xfrm>
            <a:off x="181680" y="1371276"/>
            <a:ext cx="3281739" cy="461665"/>
          </a:xfrm>
          <a:custGeom>
            <a:avLst/>
            <a:gdLst>
              <a:gd name="connsiteX0" fmla="*/ 0 w 3281739"/>
              <a:gd name="connsiteY0" fmla="*/ 0 h 461665"/>
              <a:gd name="connsiteX1" fmla="*/ 590713 w 3281739"/>
              <a:gd name="connsiteY1" fmla="*/ 0 h 461665"/>
              <a:gd name="connsiteX2" fmla="*/ 1279878 w 3281739"/>
              <a:gd name="connsiteY2" fmla="*/ 0 h 461665"/>
              <a:gd name="connsiteX3" fmla="*/ 1903409 w 3281739"/>
              <a:gd name="connsiteY3" fmla="*/ 0 h 461665"/>
              <a:gd name="connsiteX4" fmla="*/ 2625391 w 3281739"/>
              <a:gd name="connsiteY4" fmla="*/ 0 h 461665"/>
              <a:gd name="connsiteX5" fmla="*/ 3281739 w 3281739"/>
              <a:gd name="connsiteY5" fmla="*/ 0 h 461665"/>
              <a:gd name="connsiteX6" fmla="*/ 3281739 w 3281739"/>
              <a:gd name="connsiteY6" fmla="*/ 461665 h 461665"/>
              <a:gd name="connsiteX7" fmla="*/ 2625391 w 3281739"/>
              <a:gd name="connsiteY7" fmla="*/ 461665 h 461665"/>
              <a:gd name="connsiteX8" fmla="*/ 1969043 w 3281739"/>
              <a:gd name="connsiteY8" fmla="*/ 461665 h 461665"/>
              <a:gd name="connsiteX9" fmla="*/ 1411148 w 3281739"/>
              <a:gd name="connsiteY9" fmla="*/ 461665 h 461665"/>
              <a:gd name="connsiteX10" fmla="*/ 820435 w 3281739"/>
              <a:gd name="connsiteY10" fmla="*/ 461665 h 461665"/>
              <a:gd name="connsiteX11" fmla="*/ 0 w 3281739"/>
              <a:gd name="connsiteY11" fmla="*/ 461665 h 461665"/>
              <a:gd name="connsiteX12" fmla="*/ 0 w 3281739"/>
              <a:gd name="connsiteY12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81739" h="461665" fill="none" extrusionOk="0">
                <a:moveTo>
                  <a:pt x="0" y="0"/>
                </a:moveTo>
                <a:cubicBezTo>
                  <a:pt x="132112" y="-10366"/>
                  <a:pt x="464920" y="2267"/>
                  <a:pt x="590713" y="0"/>
                </a:cubicBezTo>
                <a:cubicBezTo>
                  <a:pt x="716506" y="-2267"/>
                  <a:pt x="939488" y="20499"/>
                  <a:pt x="1279878" y="0"/>
                </a:cubicBezTo>
                <a:cubicBezTo>
                  <a:pt x="1620269" y="-20499"/>
                  <a:pt x="1668068" y="30463"/>
                  <a:pt x="1903409" y="0"/>
                </a:cubicBezTo>
                <a:cubicBezTo>
                  <a:pt x="2138750" y="-30463"/>
                  <a:pt x="2323493" y="24630"/>
                  <a:pt x="2625391" y="0"/>
                </a:cubicBezTo>
                <a:cubicBezTo>
                  <a:pt x="2927289" y="-24630"/>
                  <a:pt x="2988259" y="-12555"/>
                  <a:pt x="3281739" y="0"/>
                </a:cubicBezTo>
                <a:cubicBezTo>
                  <a:pt x="3284578" y="207942"/>
                  <a:pt x="3260694" y="294586"/>
                  <a:pt x="3281739" y="461665"/>
                </a:cubicBezTo>
                <a:cubicBezTo>
                  <a:pt x="3026831" y="475342"/>
                  <a:pt x="2904474" y="444400"/>
                  <a:pt x="2625391" y="461665"/>
                </a:cubicBezTo>
                <a:cubicBezTo>
                  <a:pt x="2346308" y="478930"/>
                  <a:pt x="2288945" y="432477"/>
                  <a:pt x="1969043" y="461665"/>
                </a:cubicBezTo>
                <a:cubicBezTo>
                  <a:pt x="1649141" y="490853"/>
                  <a:pt x="1640482" y="470022"/>
                  <a:pt x="1411148" y="461665"/>
                </a:cubicBezTo>
                <a:cubicBezTo>
                  <a:pt x="1181815" y="453308"/>
                  <a:pt x="1106744" y="485441"/>
                  <a:pt x="820435" y="461665"/>
                </a:cubicBezTo>
                <a:cubicBezTo>
                  <a:pt x="534126" y="437889"/>
                  <a:pt x="380977" y="449510"/>
                  <a:pt x="0" y="461665"/>
                </a:cubicBezTo>
                <a:cubicBezTo>
                  <a:pt x="-945" y="315337"/>
                  <a:pt x="-6666" y="108803"/>
                  <a:pt x="0" y="0"/>
                </a:cubicBezTo>
                <a:close/>
              </a:path>
              <a:path w="3281739" h="461665" stroke="0" extrusionOk="0">
                <a:moveTo>
                  <a:pt x="0" y="0"/>
                </a:moveTo>
                <a:cubicBezTo>
                  <a:pt x="280392" y="31171"/>
                  <a:pt x="321489" y="7727"/>
                  <a:pt x="623530" y="0"/>
                </a:cubicBezTo>
                <a:cubicBezTo>
                  <a:pt x="925571" y="-7727"/>
                  <a:pt x="923489" y="-18146"/>
                  <a:pt x="1214243" y="0"/>
                </a:cubicBezTo>
                <a:cubicBezTo>
                  <a:pt x="1504997" y="18146"/>
                  <a:pt x="1677470" y="-31585"/>
                  <a:pt x="1903409" y="0"/>
                </a:cubicBezTo>
                <a:cubicBezTo>
                  <a:pt x="2129348" y="31585"/>
                  <a:pt x="2332521" y="-29356"/>
                  <a:pt x="2559756" y="0"/>
                </a:cubicBezTo>
                <a:cubicBezTo>
                  <a:pt x="2786991" y="29356"/>
                  <a:pt x="3092790" y="-26029"/>
                  <a:pt x="3281739" y="0"/>
                </a:cubicBezTo>
                <a:cubicBezTo>
                  <a:pt x="3302601" y="185599"/>
                  <a:pt x="3298453" y="288329"/>
                  <a:pt x="3281739" y="461665"/>
                </a:cubicBezTo>
                <a:cubicBezTo>
                  <a:pt x="3096244" y="468814"/>
                  <a:pt x="2899618" y="436666"/>
                  <a:pt x="2691026" y="461665"/>
                </a:cubicBezTo>
                <a:cubicBezTo>
                  <a:pt x="2482434" y="486664"/>
                  <a:pt x="2268016" y="448236"/>
                  <a:pt x="2034678" y="461665"/>
                </a:cubicBezTo>
                <a:cubicBezTo>
                  <a:pt x="1801340" y="475094"/>
                  <a:pt x="1680659" y="452174"/>
                  <a:pt x="1476783" y="461665"/>
                </a:cubicBezTo>
                <a:cubicBezTo>
                  <a:pt x="1272908" y="471156"/>
                  <a:pt x="1075164" y="455256"/>
                  <a:pt x="886070" y="461665"/>
                </a:cubicBezTo>
                <a:cubicBezTo>
                  <a:pt x="696976" y="468074"/>
                  <a:pt x="383022" y="422832"/>
                  <a:pt x="0" y="461665"/>
                </a:cubicBezTo>
                <a:cubicBezTo>
                  <a:pt x="-8680" y="274509"/>
                  <a:pt x="-10705" y="132784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>
            <a:solidFill>
              <a:srgbClr val="00867F"/>
            </a:solidFill>
            <a:extLst>
              <a:ext uri="{C807C97D-BFC1-408E-A445-0C87EB9F89A2}">
                <ask:lineSketchStyleProps xmlns:ask="http://schemas.microsoft.com/office/drawing/2018/sketchyshapes" xmlns="" sd="114782643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sv-SE" sz="2400" b="1" dirty="0">
                <a:solidFill>
                  <a:schemeClr val="bg1"/>
                </a:solidFill>
                <a:latin typeface="Stockholm Type Regular" pitchFamily="2" charset="77"/>
              </a:rPr>
              <a:t>Vem mejlar du till:</a:t>
            </a: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sp>
        <p:nvSpPr>
          <p:cNvPr id="20" name="textruta 19">
            <a:extLst>
              <a:ext uri="{FF2B5EF4-FFF2-40B4-BE49-F238E27FC236}">
                <a16:creationId xmlns:a16="http://schemas.microsoft.com/office/drawing/2014/main" id="{D7BED45E-4795-4551-BA67-9C7432C13387}"/>
              </a:ext>
            </a:extLst>
          </p:cNvPr>
          <p:cNvSpPr txBox="1"/>
          <p:nvPr/>
        </p:nvSpPr>
        <p:spPr>
          <a:xfrm>
            <a:off x="185216" y="2292816"/>
            <a:ext cx="3281739" cy="461665"/>
          </a:xfrm>
          <a:custGeom>
            <a:avLst/>
            <a:gdLst>
              <a:gd name="connsiteX0" fmla="*/ 0 w 3281739"/>
              <a:gd name="connsiteY0" fmla="*/ 0 h 461665"/>
              <a:gd name="connsiteX1" fmla="*/ 590713 w 3281739"/>
              <a:gd name="connsiteY1" fmla="*/ 0 h 461665"/>
              <a:gd name="connsiteX2" fmla="*/ 1279878 w 3281739"/>
              <a:gd name="connsiteY2" fmla="*/ 0 h 461665"/>
              <a:gd name="connsiteX3" fmla="*/ 1903409 w 3281739"/>
              <a:gd name="connsiteY3" fmla="*/ 0 h 461665"/>
              <a:gd name="connsiteX4" fmla="*/ 2625391 w 3281739"/>
              <a:gd name="connsiteY4" fmla="*/ 0 h 461665"/>
              <a:gd name="connsiteX5" fmla="*/ 3281739 w 3281739"/>
              <a:gd name="connsiteY5" fmla="*/ 0 h 461665"/>
              <a:gd name="connsiteX6" fmla="*/ 3281739 w 3281739"/>
              <a:gd name="connsiteY6" fmla="*/ 461665 h 461665"/>
              <a:gd name="connsiteX7" fmla="*/ 2625391 w 3281739"/>
              <a:gd name="connsiteY7" fmla="*/ 461665 h 461665"/>
              <a:gd name="connsiteX8" fmla="*/ 1969043 w 3281739"/>
              <a:gd name="connsiteY8" fmla="*/ 461665 h 461665"/>
              <a:gd name="connsiteX9" fmla="*/ 1411148 w 3281739"/>
              <a:gd name="connsiteY9" fmla="*/ 461665 h 461665"/>
              <a:gd name="connsiteX10" fmla="*/ 820435 w 3281739"/>
              <a:gd name="connsiteY10" fmla="*/ 461665 h 461665"/>
              <a:gd name="connsiteX11" fmla="*/ 0 w 3281739"/>
              <a:gd name="connsiteY11" fmla="*/ 461665 h 461665"/>
              <a:gd name="connsiteX12" fmla="*/ 0 w 3281739"/>
              <a:gd name="connsiteY12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81739" h="461665" fill="none" extrusionOk="0">
                <a:moveTo>
                  <a:pt x="0" y="0"/>
                </a:moveTo>
                <a:cubicBezTo>
                  <a:pt x="132112" y="-10366"/>
                  <a:pt x="464920" y="2267"/>
                  <a:pt x="590713" y="0"/>
                </a:cubicBezTo>
                <a:cubicBezTo>
                  <a:pt x="716506" y="-2267"/>
                  <a:pt x="939488" y="20499"/>
                  <a:pt x="1279878" y="0"/>
                </a:cubicBezTo>
                <a:cubicBezTo>
                  <a:pt x="1620269" y="-20499"/>
                  <a:pt x="1668068" y="30463"/>
                  <a:pt x="1903409" y="0"/>
                </a:cubicBezTo>
                <a:cubicBezTo>
                  <a:pt x="2138750" y="-30463"/>
                  <a:pt x="2323493" y="24630"/>
                  <a:pt x="2625391" y="0"/>
                </a:cubicBezTo>
                <a:cubicBezTo>
                  <a:pt x="2927289" y="-24630"/>
                  <a:pt x="2988259" y="-12555"/>
                  <a:pt x="3281739" y="0"/>
                </a:cubicBezTo>
                <a:cubicBezTo>
                  <a:pt x="3284578" y="207942"/>
                  <a:pt x="3260694" y="294586"/>
                  <a:pt x="3281739" y="461665"/>
                </a:cubicBezTo>
                <a:cubicBezTo>
                  <a:pt x="3026831" y="475342"/>
                  <a:pt x="2904474" y="444400"/>
                  <a:pt x="2625391" y="461665"/>
                </a:cubicBezTo>
                <a:cubicBezTo>
                  <a:pt x="2346308" y="478930"/>
                  <a:pt x="2288945" y="432477"/>
                  <a:pt x="1969043" y="461665"/>
                </a:cubicBezTo>
                <a:cubicBezTo>
                  <a:pt x="1649141" y="490853"/>
                  <a:pt x="1640482" y="470022"/>
                  <a:pt x="1411148" y="461665"/>
                </a:cubicBezTo>
                <a:cubicBezTo>
                  <a:pt x="1181815" y="453308"/>
                  <a:pt x="1106744" y="485441"/>
                  <a:pt x="820435" y="461665"/>
                </a:cubicBezTo>
                <a:cubicBezTo>
                  <a:pt x="534126" y="437889"/>
                  <a:pt x="380977" y="449510"/>
                  <a:pt x="0" y="461665"/>
                </a:cubicBezTo>
                <a:cubicBezTo>
                  <a:pt x="-945" y="315337"/>
                  <a:pt x="-6666" y="108803"/>
                  <a:pt x="0" y="0"/>
                </a:cubicBezTo>
                <a:close/>
              </a:path>
              <a:path w="3281739" h="461665" stroke="0" extrusionOk="0">
                <a:moveTo>
                  <a:pt x="0" y="0"/>
                </a:moveTo>
                <a:cubicBezTo>
                  <a:pt x="280392" y="31171"/>
                  <a:pt x="321489" y="7727"/>
                  <a:pt x="623530" y="0"/>
                </a:cubicBezTo>
                <a:cubicBezTo>
                  <a:pt x="925571" y="-7727"/>
                  <a:pt x="923489" y="-18146"/>
                  <a:pt x="1214243" y="0"/>
                </a:cubicBezTo>
                <a:cubicBezTo>
                  <a:pt x="1504997" y="18146"/>
                  <a:pt x="1677470" y="-31585"/>
                  <a:pt x="1903409" y="0"/>
                </a:cubicBezTo>
                <a:cubicBezTo>
                  <a:pt x="2129348" y="31585"/>
                  <a:pt x="2332521" y="-29356"/>
                  <a:pt x="2559756" y="0"/>
                </a:cubicBezTo>
                <a:cubicBezTo>
                  <a:pt x="2786991" y="29356"/>
                  <a:pt x="3092790" y="-26029"/>
                  <a:pt x="3281739" y="0"/>
                </a:cubicBezTo>
                <a:cubicBezTo>
                  <a:pt x="3302601" y="185599"/>
                  <a:pt x="3298453" y="288329"/>
                  <a:pt x="3281739" y="461665"/>
                </a:cubicBezTo>
                <a:cubicBezTo>
                  <a:pt x="3096244" y="468814"/>
                  <a:pt x="2899618" y="436666"/>
                  <a:pt x="2691026" y="461665"/>
                </a:cubicBezTo>
                <a:cubicBezTo>
                  <a:pt x="2482434" y="486664"/>
                  <a:pt x="2268016" y="448236"/>
                  <a:pt x="2034678" y="461665"/>
                </a:cubicBezTo>
                <a:cubicBezTo>
                  <a:pt x="1801340" y="475094"/>
                  <a:pt x="1680659" y="452174"/>
                  <a:pt x="1476783" y="461665"/>
                </a:cubicBezTo>
                <a:cubicBezTo>
                  <a:pt x="1272908" y="471156"/>
                  <a:pt x="1075164" y="455256"/>
                  <a:pt x="886070" y="461665"/>
                </a:cubicBezTo>
                <a:cubicBezTo>
                  <a:pt x="696976" y="468074"/>
                  <a:pt x="383022" y="422832"/>
                  <a:pt x="0" y="461665"/>
                </a:cubicBezTo>
                <a:cubicBezTo>
                  <a:pt x="-8680" y="274509"/>
                  <a:pt x="-10705" y="132784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>
            <a:solidFill>
              <a:srgbClr val="00867F"/>
            </a:solidFill>
            <a:extLst>
              <a:ext uri="{C807C97D-BFC1-408E-A445-0C87EB9F89A2}">
                <ask:lineSketchStyleProps xmlns:ask="http://schemas.microsoft.com/office/drawing/2018/sketchyshapes" xmlns="" sd="114782643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sv-SE" sz="2400" b="1" dirty="0">
                <a:solidFill>
                  <a:schemeClr val="bg1"/>
                </a:solidFill>
                <a:latin typeface="Stockholm Type Regular" pitchFamily="2" charset="77"/>
              </a:rPr>
              <a:t>Din mejladress:</a:t>
            </a: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id="{ABF11B07-0F2C-80D7-8A47-5B9C0E7D697D}"/>
              </a:ext>
            </a:extLst>
          </p:cNvPr>
          <p:cNvSpPr txBox="1"/>
          <p:nvPr/>
        </p:nvSpPr>
        <p:spPr>
          <a:xfrm>
            <a:off x="154622" y="3788331"/>
            <a:ext cx="3281739" cy="461665"/>
          </a:xfrm>
          <a:custGeom>
            <a:avLst/>
            <a:gdLst>
              <a:gd name="connsiteX0" fmla="*/ 0 w 3281739"/>
              <a:gd name="connsiteY0" fmla="*/ 0 h 461665"/>
              <a:gd name="connsiteX1" fmla="*/ 590713 w 3281739"/>
              <a:gd name="connsiteY1" fmla="*/ 0 h 461665"/>
              <a:gd name="connsiteX2" fmla="*/ 1279878 w 3281739"/>
              <a:gd name="connsiteY2" fmla="*/ 0 h 461665"/>
              <a:gd name="connsiteX3" fmla="*/ 1903409 w 3281739"/>
              <a:gd name="connsiteY3" fmla="*/ 0 h 461665"/>
              <a:gd name="connsiteX4" fmla="*/ 2625391 w 3281739"/>
              <a:gd name="connsiteY4" fmla="*/ 0 h 461665"/>
              <a:gd name="connsiteX5" fmla="*/ 3281739 w 3281739"/>
              <a:gd name="connsiteY5" fmla="*/ 0 h 461665"/>
              <a:gd name="connsiteX6" fmla="*/ 3281739 w 3281739"/>
              <a:gd name="connsiteY6" fmla="*/ 461665 h 461665"/>
              <a:gd name="connsiteX7" fmla="*/ 2625391 w 3281739"/>
              <a:gd name="connsiteY7" fmla="*/ 461665 h 461665"/>
              <a:gd name="connsiteX8" fmla="*/ 1969043 w 3281739"/>
              <a:gd name="connsiteY8" fmla="*/ 461665 h 461665"/>
              <a:gd name="connsiteX9" fmla="*/ 1411148 w 3281739"/>
              <a:gd name="connsiteY9" fmla="*/ 461665 h 461665"/>
              <a:gd name="connsiteX10" fmla="*/ 820435 w 3281739"/>
              <a:gd name="connsiteY10" fmla="*/ 461665 h 461665"/>
              <a:gd name="connsiteX11" fmla="*/ 0 w 3281739"/>
              <a:gd name="connsiteY11" fmla="*/ 461665 h 461665"/>
              <a:gd name="connsiteX12" fmla="*/ 0 w 3281739"/>
              <a:gd name="connsiteY12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81739" h="461665" fill="none" extrusionOk="0">
                <a:moveTo>
                  <a:pt x="0" y="0"/>
                </a:moveTo>
                <a:cubicBezTo>
                  <a:pt x="132112" y="-10366"/>
                  <a:pt x="464920" y="2267"/>
                  <a:pt x="590713" y="0"/>
                </a:cubicBezTo>
                <a:cubicBezTo>
                  <a:pt x="716506" y="-2267"/>
                  <a:pt x="939488" y="20499"/>
                  <a:pt x="1279878" y="0"/>
                </a:cubicBezTo>
                <a:cubicBezTo>
                  <a:pt x="1620269" y="-20499"/>
                  <a:pt x="1668068" y="30463"/>
                  <a:pt x="1903409" y="0"/>
                </a:cubicBezTo>
                <a:cubicBezTo>
                  <a:pt x="2138750" y="-30463"/>
                  <a:pt x="2323493" y="24630"/>
                  <a:pt x="2625391" y="0"/>
                </a:cubicBezTo>
                <a:cubicBezTo>
                  <a:pt x="2927289" y="-24630"/>
                  <a:pt x="2988259" y="-12555"/>
                  <a:pt x="3281739" y="0"/>
                </a:cubicBezTo>
                <a:cubicBezTo>
                  <a:pt x="3284578" y="207942"/>
                  <a:pt x="3260694" y="294586"/>
                  <a:pt x="3281739" y="461665"/>
                </a:cubicBezTo>
                <a:cubicBezTo>
                  <a:pt x="3026831" y="475342"/>
                  <a:pt x="2904474" y="444400"/>
                  <a:pt x="2625391" y="461665"/>
                </a:cubicBezTo>
                <a:cubicBezTo>
                  <a:pt x="2346308" y="478930"/>
                  <a:pt x="2288945" y="432477"/>
                  <a:pt x="1969043" y="461665"/>
                </a:cubicBezTo>
                <a:cubicBezTo>
                  <a:pt x="1649141" y="490853"/>
                  <a:pt x="1640482" y="470022"/>
                  <a:pt x="1411148" y="461665"/>
                </a:cubicBezTo>
                <a:cubicBezTo>
                  <a:pt x="1181815" y="453308"/>
                  <a:pt x="1106744" y="485441"/>
                  <a:pt x="820435" y="461665"/>
                </a:cubicBezTo>
                <a:cubicBezTo>
                  <a:pt x="534126" y="437889"/>
                  <a:pt x="380977" y="449510"/>
                  <a:pt x="0" y="461665"/>
                </a:cubicBezTo>
                <a:cubicBezTo>
                  <a:pt x="-945" y="315337"/>
                  <a:pt x="-6666" y="108803"/>
                  <a:pt x="0" y="0"/>
                </a:cubicBezTo>
                <a:close/>
              </a:path>
              <a:path w="3281739" h="461665" stroke="0" extrusionOk="0">
                <a:moveTo>
                  <a:pt x="0" y="0"/>
                </a:moveTo>
                <a:cubicBezTo>
                  <a:pt x="280392" y="31171"/>
                  <a:pt x="321489" y="7727"/>
                  <a:pt x="623530" y="0"/>
                </a:cubicBezTo>
                <a:cubicBezTo>
                  <a:pt x="925571" y="-7727"/>
                  <a:pt x="923489" y="-18146"/>
                  <a:pt x="1214243" y="0"/>
                </a:cubicBezTo>
                <a:cubicBezTo>
                  <a:pt x="1504997" y="18146"/>
                  <a:pt x="1677470" y="-31585"/>
                  <a:pt x="1903409" y="0"/>
                </a:cubicBezTo>
                <a:cubicBezTo>
                  <a:pt x="2129348" y="31585"/>
                  <a:pt x="2332521" y="-29356"/>
                  <a:pt x="2559756" y="0"/>
                </a:cubicBezTo>
                <a:cubicBezTo>
                  <a:pt x="2786991" y="29356"/>
                  <a:pt x="3092790" y="-26029"/>
                  <a:pt x="3281739" y="0"/>
                </a:cubicBezTo>
                <a:cubicBezTo>
                  <a:pt x="3302601" y="185599"/>
                  <a:pt x="3298453" y="288329"/>
                  <a:pt x="3281739" y="461665"/>
                </a:cubicBezTo>
                <a:cubicBezTo>
                  <a:pt x="3096244" y="468814"/>
                  <a:pt x="2899618" y="436666"/>
                  <a:pt x="2691026" y="461665"/>
                </a:cubicBezTo>
                <a:cubicBezTo>
                  <a:pt x="2482434" y="486664"/>
                  <a:pt x="2268016" y="448236"/>
                  <a:pt x="2034678" y="461665"/>
                </a:cubicBezTo>
                <a:cubicBezTo>
                  <a:pt x="1801340" y="475094"/>
                  <a:pt x="1680659" y="452174"/>
                  <a:pt x="1476783" y="461665"/>
                </a:cubicBezTo>
                <a:cubicBezTo>
                  <a:pt x="1272908" y="471156"/>
                  <a:pt x="1075164" y="455256"/>
                  <a:pt x="886070" y="461665"/>
                </a:cubicBezTo>
                <a:cubicBezTo>
                  <a:pt x="696976" y="468074"/>
                  <a:pt x="383022" y="422832"/>
                  <a:pt x="0" y="461665"/>
                </a:cubicBezTo>
                <a:cubicBezTo>
                  <a:pt x="-8680" y="274509"/>
                  <a:pt x="-10705" y="132784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>
            <a:solidFill>
              <a:srgbClr val="00867F"/>
            </a:solidFill>
            <a:extLst>
              <a:ext uri="{C807C97D-BFC1-408E-A445-0C87EB9F89A2}">
                <ask:lineSketchStyleProps xmlns:ask="http://schemas.microsoft.com/office/drawing/2018/sketchyshapes" xmlns="" sd="114782643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sv-SE" sz="2400" b="1" dirty="0">
                <a:solidFill>
                  <a:schemeClr val="bg1"/>
                </a:solidFill>
                <a:latin typeface="Stockholm Type Regular" pitchFamily="2" charset="77"/>
              </a:rPr>
              <a:t>Ämne:</a:t>
            </a: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sp>
        <p:nvSpPr>
          <p:cNvPr id="23" name="textruta 22">
            <a:extLst>
              <a:ext uri="{FF2B5EF4-FFF2-40B4-BE49-F238E27FC236}">
                <a16:creationId xmlns:a16="http://schemas.microsoft.com/office/drawing/2014/main" id="{7D1F29A8-D10D-A182-78C2-DFA76260F2AC}"/>
              </a:ext>
            </a:extLst>
          </p:cNvPr>
          <p:cNvSpPr txBox="1"/>
          <p:nvPr/>
        </p:nvSpPr>
        <p:spPr>
          <a:xfrm>
            <a:off x="181680" y="5155042"/>
            <a:ext cx="3281739" cy="461665"/>
          </a:xfrm>
          <a:custGeom>
            <a:avLst/>
            <a:gdLst>
              <a:gd name="connsiteX0" fmla="*/ 0 w 3281739"/>
              <a:gd name="connsiteY0" fmla="*/ 0 h 461665"/>
              <a:gd name="connsiteX1" fmla="*/ 590713 w 3281739"/>
              <a:gd name="connsiteY1" fmla="*/ 0 h 461665"/>
              <a:gd name="connsiteX2" fmla="*/ 1279878 w 3281739"/>
              <a:gd name="connsiteY2" fmla="*/ 0 h 461665"/>
              <a:gd name="connsiteX3" fmla="*/ 1903409 w 3281739"/>
              <a:gd name="connsiteY3" fmla="*/ 0 h 461665"/>
              <a:gd name="connsiteX4" fmla="*/ 2625391 w 3281739"/>
              <a:gd name="connsiteY4" fmla="*/ 0 h 461665"/>
              <a:gd name="connsiteX5" fmla="*/ 3281739 w 3281739"/>
              <a:gd name="connsiteY5" fmla="*/ 0 h 461665"/>
              <a:gd name="connsiteX6" fmla="*/ 3281739 w 3281739"/>
              <a:gd name="connsiteY6" fmla="*/ 461665 h 461665"/>
              <a:gd name="connsiteX7" fmla="*/ 2625391 w 3281739"/>
              <a:gd name="connsiteY7" fmla="*/ 461665 h 461665"/>
              <a:gd name="connsiteX8" fmla="*/ 1969043 w 3281739"/>
              <a:gd name="connsiteY8" fmla="*/ 461665 h 461665"/>
              <a:gd name="connsiteX9" fmla="*/ 1411148 w 3281739"/>
              <a:gd name="connsiteY9" fmla="*/ 461665 h 461665"/>
              <a:gd name="connsiteX10" fmla="*/ 820435 w 3281739"/>
              <a:gd name="connsiteY10" fmla="*/ 461665 h 461665"/>
              <a:gd name="connsiteX11" fmla="*/ 0 w 3281739"/>
              <a:gd name="connsiteY11" fmla="*/ 461665 h 461665"/>
              <a:gd name="connsiteX12" fmla="*/ 0 w 3281739"/>
              <a:gd name="connsiteY12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81739" h="461665" fill="none" extrusionOk="0">
                <a:moveTo>
                  <a:pt x="0" y="0"/>
                </a:moveTo>
                <a:cubicBezTo>
                  <a:pt x="132112" y="-10366"/>
                  <a:pt x="464920" y="2267"/>
                  <a:pt x="590713" y="0"/>
                </a:cubicBezTo>
                <a:cubicBezTo>
                  <a:pt x="716506" y="-2267"/>
                  <a:pt x="939488" y="20499"/>
                  <a:pt x="1279878" y="0"/>
                </a:cubicBezTo>
                <a:cubicBezTo>
                  <a:pt x="1620269" y="-20499"/>
                  <a:pt x="1668068" y="30463"/>
                  <a:pt x="1903409" y="0"/>
                </a:cubicBezTo>
                <a:cubicBezTo>
                  <a:pt x="2138750" y="-30463"/>
                  <a:pt x="2323493" y="24630"/>
                  <a:pt x="2625391" y="0"/>
                </a:cubicBezTo>
                <a:cubicBezTo>
                  <a:pt x="2927289" y="-24630"/>
                  <a:pt x="2988259" y="-12555"/>
                  <a:pt x="3281739" y="0"/>
                </a:cubicBezTo>
                <a:cubicBezTo>
                  <a:pt x="3284578" y="207942"/>
                  <a:pt x="3260694" y="294586"/>
                  <a:pt x="3281739" y="461665"/>
                </a:cubicBezTo>
                <a:cubicBezTo>
                  <a:pt x="3026831" y="475342"/>
                  <a:pt x="2904474" y="444400"/>
                  <a:pt x="2625391" y="461665"/>
                </a:cubicBezTo>
                <a:cubicBezTo>
                  <a:pt x="2346308" y="478930"/>
                  <a:pt x="2288945" y="432477"/>
                  <a:pt x="1969043" y="461665"/>
                </a:cubicBezTo>
                <a:cubicBezTo>
                  <a:pt x="1649141" y="490853"/>
                  <a:pt x="1640482" y="470022"/>
                  <a:pt x="1411148" y="461665"/>
                </a:cubicBezTo>
                <a:cubicBezTo>
                  <a:pt x="1181815" y="453308"/>
                  <a:pt x="1106744" y="485441"/>
                  <a:pt x="820435" y="461665"/>
                </a:cubicBezTo>
                <a:cubicBezTo>
                  <a:pt x="534126" y="437889"/>
                  <a:pt x="380977" y="449510"/>
                  <a:pt x="0" y="461665"/>
                </a:cubicBezTo>
                <a:cubicBezTo>
                  <a:pt x="-945" y="315337"/>
                  <a:pt x="-6666" y="108803"/>
                  <a:pt x="0" y="0"/>
                </a:cubicBezTo>
                <a:close/>
              </a:path>
              <a:path w="3281739" h="461665" stroke="0" extrusionOk="0">
                <a:moveTo>
                  <a:pt x="0" y="0"/>
                </a:moveTo>
                <a:cubicBezTo>
                  <a:pt x="280392" y="31171"/>
                  <a:pt x="321489" y="7727"/>
                  <a:pt x="623530" y="0"/>
                </a:cubicBezTo>
                <a:cubicBezTo>
                  <a:pt x="925571" y="-7727"/>
                  <a:pt x="923489" y="-18146"/>
                  <a:pt x="1214243" y="0"/>
                </a:cubicBezTo>
                <a:cubicBezTo>
                  <a:pt x="1504997" y="18146"/>
                  <a:pt x="1677470" y="-31585"/>
                  <a:pt x="1903409" y="0"/>
                </a:cubicBezTo>
                <a:cubicBezTo>
                  <a:pt x="2129348" y="31585"/>
                  <a:pt x="2332521" y="-29356"/>
                  <a:pt x="2559756" y="0"/>
                </a:cubicBezTo>
                <a:cubicBezTo>
                  <a:pt x="2786991" y="29356"/>
                  <a:pt x="3092790" y="-26029"/>
                  <a:pt x="3281739" y="0"/>
                </a:cubicBezTo>
                <a:cubicBezTo>
                  <a:pt x="3302601" y="185599"/>
                  <a:pt x="3298453" y="288329"/>
                  <a:pt x="3281739" y="461665"/>
                </a:cubicBezTo>
                <a:cubicBezTo>
                  <a:pt x="3096244" y="468814"/>
                  <a:pt x="2899618" y="436666"/>
                  <a:pt x="2691026" y="461665"/>
                </a:cubicBezTo>
                <a:cubicBezTo>
                  <a:pt x="2482434" y="486664"/>
                  <a:pt x="2268016" y="448236"/>
                  <a:pt x="2034678" y="461665"/>
                </a:cubicBezTo>
                <a:cubicBezTo>
                  <a:pt x="1801340" y="475094"/>
                  <a:pt x="1680659" y="452174"/>
                  <a:pt x="1476783" y="461665"/>
                </a:cubicBezTo>
                <a:cubicBezTo>
                  <a:pt x="1272908" y="471156"/>
                  <a:pt x="1075164" y="455256"/>
                  <a:pt x="886070" y="461665"/>
                </a:cubicBezTo>
                <a:cubicBezTo>
                  <a:pt x="696976" y="468074"/>
                  <a:pt x="383022" y="422832"/>
                  <a:pt x="0" y="461665"/>
                </a:cubicBezTo>
                <a:cubicBezTo>
                  <a:pt x="-8680" y="274509"/>
                  <a:pt x="-10705" y="132784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>
            <a:solidFill>
              <a:srgbClr val="00867F"/>
            </a:solidFill>
            <a:extLst>
              <a:ext uri="{C807C97D-BFC1-408E-A445-0C87EB9F89A2}">
                <ask:lineSketchStyleProps xmlns:ask="http://schemas.microsoft.com/office/drawing/2018/sketchyshapes" xmlns="" sd="114782643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sv-SE" sz="2400" b="1" dirty="0">
                <a:solidFill>
                  <a:schemeClr val="bg1"/>
                </a:solidFill>
                <a:latin typeface="Stockholm Type Regular" pitchFamily="2" charset="77"/>
              </a:rPr>
              <a:t>Text:</a:t>
            </a: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cxnSp>
        <p:nvCxnSpPr>
          <p:cNvPr id="24" name="Rak pil 23">
            <a:extLst>
              <a:ext uri="{FF2B5EF4-FFF2-40B4-BE49-F238E27FC236}">
                <a16:creationId xmlns:a16="http://schemas.microsoft.com/office/drawing/2014/main" id="{92ADB0D1-7E9F-C0F1-C7C7-BA11EDC5388C}"/>
              </a:ext>
            </a:extLst>
          </p:cNvPr>
          <p:cNvCxnSpPr>
            <a:cxnSpLocks/>
            <a:stCxn id="16" idx="3"/>
          </p:cNvCxnSpPr>
          <p:nvPr/>
        </p:nvCxnSpPr>
        <p:spPr>
          <a:xfrm>
            <a:off x="3463419" y="1602109"/>
            <a:ext cx="976397" cy="292328"/>
          </a:xfrm>
          <a:prstGeom prst="straightConnector1">
            <a:avLst/>
          </a:prstGeom>
          <a:ln w="3810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Rak pil 30">
            <a:extLst>
              <a:ext uri="{FF2B5EF4-FFF2-40B4-BE49-F238E27FC236}">
                <a16:creationId xmlns:a16="http://schemas.microsoft.com/office/drawing/2014/main" id="{F64EE640-7887-3AC5-8415-349BE97517E7}"/>
              </a:ext>
            </a:extLst>
          </p:cNvPr>
          <p:cNvCxnSpPr>
            <a:cxnSpLocks/>
            <a:stCxn id="20" idx="3"/>
          </p:cNvCxnSpPr>
          <p:nvPr/>
        </p:nvCxnSpPr>
        <p:spPr>
          <a:xfrm flipV="1">
            <a:off x="3466955" y="2444451"/>
            <a:ext cx="1239524" cy="79198"/>
          </a:xfrm>
          <a:prstGeom prst="straightConnector1">
            <a:avLst/>
          </a:prstGeom>
          <a:ln w="3810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Rak pil 32">
            <a:extLst>
              <a:ext uri="{FF2B5EF4-FFF2-40B4-BE49-F238E27FC236}">
                <a16:creationId xmlns:a16="http://schemas.microsoft.com/office/drawing/2014/main" id="{D3657796-E186-3BCC-A0AB-A9FB33073DA6}"/>
              </a:ext>
            </a:extLst>
          </p:cNvPr>
          <p:cNvCxnSpPr>
            <a:cxnSpLocks/>
          </p:cNvCxnSpPr>
          <p:nvPr/>
        </p:nvCxnSpPr>
        <p:spPr>
          <a:xfrm flipV="1">
            <a:off x="3502643" y="3191221"/>
            <a:ext cx="1085406" cy="827942"/>
          </a:xfrm>
          <a:prstGeom prst="straightConnector1">
            <a:avLst/>
          </a:prstGeom>
          <a:ln w="3810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ak pil 34">
            <a:extLst>
              <a:ext uri="{FF2B5EF4-FFF2-40B4-BE49-F238E27FC236}">
                <a16:creationId xmlns:a16="http://schemas.microsoft.com/office/drawing/2014/main" id="{15096211-154C-5EE3-CCD0-23502011E439}"/>
              </a:ext>
            </a:extLst>
          </p:cNvPr>
          <p:cNvCxnSpPr>
            <a:cxnSpLocks/>
          </p:cNvCxnSpPr>
          <p:nvPr/>
        </p:nvCxnSpPr>
        <p:spPr>
          <a:xfrm flipV="1">
            <a:off x="3547423" y="3788331"/>
            <a:ext cx="1382268" cy="1467560"/>
          </a:xfrm>
          <a:prstGeom prst="straightConnector1">
            <a:avLst/>
          </a:prstGeom>
          <a:ln w="3810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ak pil 43">
            <a:extLst>
              <a:ext uri="{FF2B5EF4-FFF2-40B4-BE49-F238E27FC236}">
                <a16:creationId xmlns:a16="http://schemas.microsoft.com/office/drawing/2014/main" id="{FF6DE264-166F-9FBF-F741-41224F69D4DC}"/>
              </a:ext>
            </a:extLst>
          </p:cNvPr>
          <p:cNvCxnSpPr>
            <a:cxnSpLocks/>
          </p:cNvCxnSpPr>
          <p:nvPr/>
        </p:nvCxnSpPr>
        <p:spPr>
          <a:xfrm flipH="1" flipV="1">
            <a:off x="7721555" y="1340642"/>
            <a:ext cx="1939315" cy="1008237"/>
          </a:xfrm>
          <a:prstGeom prst="straightConnector1">
            <a:avLst/>
          </a:prstGeom>
          <a:ln w="3810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ruta 45">
            <a:extLst>
              <a:ext uri="{FF2B5EF4-FFF2-40B4-BE49-F238E27FC236}">
                <a16:creationId xmlns:a16="http://schemas.microsoft.com/office/drawing/2014/main" id="{1F116BE0-9761-E983-37D3-393BEC8677F0}"/>
              </a:ext>
            </a:extLst>
          </p:cNvPr>
          <p:cNvSpPr txBox="1"/>
          <p:nvPr/>
        </p:nvSpPr>
        <p:spPr>
          <a:xfrm>
            <a:off x="9536523" y="2348879"/>
            <a:ext cx="2470262" cy="461665"/>
          </a:xfrm>
          <a:custGeom>
            <a:avLst/>
            <a:gdLst>
              <a:gd name="connsiteX0" fmla="*/ 0 w 2470262"/>
              <a:gd name="connsiteY0" fmla="*/ 0 h 461665"/>
              <a:gd name="connsiteX1" fmla="*/ 592863 w 2470262"/>
              <a:gd name="connsiteY1" fmla="*/ 0 h 461665"/>
              <a:gd name="connsiteX2" fmla="*/ 1185726 w 2470262"/>
              <a:gd name="connsiteY2" fmla="*/ 0 h 461665"/>
              <a:gd name="connsiteX3" fmla="*/ 1852697 w 2470262"/>
              <a:gd name="connsiteY3" fmla="*/ 0 h 461665"/>
              <a:gd name="connsiteX4" fmla="*/ 2470262 w 2470262"/>
              <a:gd name="connsiteY4" fmla="*/ 0 h 461665"/>
              <a:gd name="connsiteX5" fmla="*/ 2470262 w 2470262"/>
              <a:gd name="connsiteY5" fmla="*/ 461665 h 461665"/>
              <a:gd name="connsiteX6" fmla="*/ 1877399 w 2470262"/>
              <a:gd name="connsiteY6" fmla="*/ 461665 h 461665"/>
              <a:gd name="connsiteX7" fmla="*/ 1210428 w 2470262"/>
              <a:gd name="connsiteY7" fmla="*/ 461665 h 461665"/>
              <a:gd name="connsiteX8" fmla="*/ 543458 w 2470262"/>
              <a:gd name="connsiteY8" fmla="*/ 461665 h 461665"/>
              <a:gd name="connsiteX9" fmla="*/ 0 w 2470262"/>
              <a:gd name="connsiteY9" fmla="*/ 461665 h 461665"/>
              <a:gd name="connsiteX10" fmla="*/ 0 w 2470262"/>
              <a:gd name="connsiteY10" fmla="*/ 0 h 461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470262" h="461665" fill="none" extrusionOk="0">
                <a:moveTo>
                  <a:pt x="0" y="0"/>
                </a:moveTo>
                <a:cubicBezTo>
                  <a:pt x="271590" y="15905"/>
                  <a:pt x="425347" y="-11355"/>
                  <a:pt x="592863" y="0"/>
                </a:cubicBezTo>
                <a:cubicBezTo>
                  <a:pt x="760379" y="11355"/>
                  <a:pt x="907996" y="20435"/>
                  <a:pt x="1185726" y="0"/>
                </a:cubicBezTo>
                <a:cubicBezTo>
                  <a:pt x="1463456" y="-20435"/>
                  <a:pt x="1655183" y="-6805"/>
                  <a:pt x="1852697" y="0"/>
                </a:cubicBezTo>
                <a:cubicBezTo>
                  <a:pt x="2050211" y="6805"/>
                  <a:pt x="2298626" y="23299"/>
                  <a:pt x="2470262" y="0"/>
                </a:cubicBezTo>
                <a:cubicBezTo>
                  <a:pt x="2449954" y="175521"/>
                  <a:pt x="2482447" y="349299"/>
                  <a:pt x="2470262" y="461665"/>
                </a:cubicBezTo>
                <a:cubicBezTo>
                  <a:pt x="2313820" y="476215"/>
                  <a:pt x="2145329" y="470709"/>
                  <a:pt x="1877399" y="461665"/>
                </a:cubicBezTo>
                <a:cubicBezTo>
                  <a:pt x="1609469" y="452621"/>
                  <a:pt x="1445015" y="492850"/>
                  <a:pt x="1210428" y="461665"/>
                </a:cubicBezTo>
                <a:cubicBezTo>
                  <a:pt x="975841" y="430480"/>
                  <a:pt x="797456" y="481625"/>
                  <a:pt x="543458" y="461665"/>
                </a:cubicBezTo>
                <a:cubicBezTo>
                  <a:pt x="289460" y="441706"/>
                  <a:pt x="152428" y="478337"/>
                  <a:pt x="0" y="461665"/>
                </a:cubicBezTo>
                <a:cubicBezTo>
                  <a:pt x="-15946" y="235236"/>
                  <a:pt x="17426" y="171274"/>
                  <a:pt x="0" y="0"/>
                </a:cubicBezTo>
                <a:close/>
              </a:path>
              <a:path w="2470262" h="461665" stroke="0" extrusionOk="0">
                <a:moveTo>
                  <a:pt x="0" y="0"/>
                </a:moveTo>
                <a:cubicBezTo>
                  <a:pt x="230059" y="-24342"/>
                  <a:pt x="431086" y="-27075"/>
                  <a:pt x="592863" y="0"/>
                </a:cubicBezTo>
                <a:cubicBezTo>
                  <a:pt x="754640" y="27075"/>
                  <a:pt x="1016645" y="16714"/>
                  <a:pt x="1161023" y="0"/>
                </a:cubicBezTo>
                <a:cubicBezTo>
                  <a:pt x="1305401" y="-16714"/>
                  <a:pt x="1534041" y="-21663"/>
                  <a:pt x="1803291" y="0"/>
                </a:cubicBezTo>
                <a:cubicBezTo>
                  <a:pt x="2072541" y="21663"/>
                  <a:pt x="2162688" y="-14331"/>
                  <a:pt x="2470262" y="0"/>
                </a:cubicBezTo>
                <a:cubicBezTo>
                  <a:pt x="2459116" y="137153"/>
                  <a:pt x="2492202" y="366393"/>
                  <a:pt x="2470262" y="461665"/>
                </a:cubicBezTo>
                <a:cubicBezTo>
                  <a:pt x="2195123" y="487088"/>
                  <a:pt x="2143501" y="482755"/>
                  <a:pt x="1852697" y="461665"/>
                </a:cubicBezTo>
                <a:cubicBezTo>
                  <a:pt x="1561893" y="440575"/>
                  <a:pt x="1507862" y="463524"/>
                  <a:pt x="1185726" y="461665"/>
                </a:cubicBezTo>
                <a:cubicBezTo>
                  <a:pt x="863590" y="459806"/>
                  <a:pt x="798539" y="440020"/>
                  <a:pt x="568160" y="461665"/>
                </a:cubicBezTo>
                <a:cubicBezTo>
                  <a:pt x="337781" y="483310"/>
                  <a:pt x="276572" y="479437"/>
                  <a:pt x="0" y="461665"/>
                </a:cubicBezTo>
                <a:cubicBezTo>
                  <a:pt x="12201" y="350557"/>
                  <a:pt x="-7240" y="118013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>
            <a:solidFill>
              <a:srgbClr val="00867F"/>
            </a:solidFill>
            <a:extLst>
              <a:ext uri="{C807C97D-BFC1-408E-A445-0C87EB9F89A2}">
                <ask:lineSketchStyleProps xmlns:ask="http://schemas.microsoft.com/office/drawing/2018/sketchyshapes" xmlns="" sd="114782643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sv-SE" sz="2400" b="1" dirty="0">
                <a:solidFill>
                  <a:schemeClr val="bg1"/>
                </a:solidFill>
                <a:latin typeface="Stockholm Type Regular" pitchFamily="2" charset="77"/>
              </a:rPr>
              <a:t>Skicka</a:t>
            </a: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sp>
        <p:nvSpPr>
          <p:cNvPr id="2" name="Rubrik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Skriv mejl</a:t>
            </a:r>
            <a:endParaRPr lang="sv-SE" dirty="0"/>
          </a:p>
        </p:txBody>
      </p:sp>
      <p:sp>
        <p:nvSpPr>
          <p:cNvPr id="3" name="Platshållare för text 2" hidden="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1515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 title="Person som sitter i en fåtölj med bärbar dator i knät.">
            <a:extLst>
              <a:ext uri="{FF2B5EF4-FFF2-40B4-BE49-F238E27FC236}">
                <a16:creationId xmlns:a16="http://schemas.microsoft.com/office/drawing/2014/main" id="{2C24B8F4-E2EF-7B4C-A14F-0E5205F156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6321957" y="2626981"/>
            <a:ext cx="4588647" cy="3456383"/>
          </a:xfrm>
          <a:prstGeom prst="rect">
            <a:avLst/>
          </a:prstGeom>
        </p:spPr>
      </p:pic>
      <p:pic>
        <p:nvPicPr>
          <p:cNvPr id="1028" name="Picture 4" title="Skype logotyp.">
            <a:extLst>
              <a:ext uri="{FF2B5EF4-FFF2-40B4-BE49-F238E27FC236}">
                <a16:creationId xmlns:a16="http://schemas.microsoft.com/office/drawing/2014/main" id="{87EA0116-C24D-0440-9DA4-EA042306B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8929" y="2420889"/>
            <a:ext cx="1368152" cy="1386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title="WhatsApp logotyp.">
            <a:extLst>
              <a:ext uri="{FF2B5EF4-FFF2-40B4-BE49-F238E27FC236}">
                <a16:creationId xmlns:a16="http://schemas.microsoft.com/office/drawing/2014/main" id="{EC0A4CDC-BD6D-DE42-845D-287DD3D031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2324" y="3891944"/>
            <a:ext cx="1584176" cy="1623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title="Teams logotyp.">
            <a:extLst>
              <a:ext uri="{FF2B5EF4-FFF2-40B4-BE49-F238E27FC236}">
                <a16:creationId xmlns:a16="http://schemas.microsoft.com/office/drawing/2014/main" id="{5F0F0330-FA7F-B847-B34B-7D8F3C128D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06575" y="1143000"/>
            <a:ext cx="2490738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ruta 2">
            <a:extLst>
              <a:ext uri="{FF2B5EF4-FFF2-40B4-BE49-F238E27FC236}">
                <a16:creationId xmlns:a16="http://schemas.microsoft.com/office/drawing/2014/main" id="{7AAEE220-F34E-3B42-9781-3D88F4A972A3}"/>
              </a:ext>
            </a:extLst>
          </p:cNvPr>
          <p:cNvSpPr txBox="1"/>
          <p:nvPr/>
        </p:nvSpPr>
        <p:spPr>
          <a:xfrm>
            <a:off x="2828945" y="3280847"/>
            <a:ext cx="881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>
                <a:solidFill>
                  <a:srgbClr val="D6EDFC"/>
                </a:solidFill>
                <a:latin typeface="Stockholm Type Regular" pitchFamily="2" charset="77"/>
              </a:rPr>
              <a:t>Teams</a:t>
            </a:r>
          </a:p>
        </p:txBody>
      </p:sp>
      <p:sp>
        <p:nvSpPr>
          <p:cNvPr id="10" name="textruta 9">
            <a:extLst>
              <a:ext uri="{FF2B5EF4-FFF2-40B4-BE49-F238E27FC236}">
                <a16:creationId xmlns:a16="http://schemas.microsoft.com/office/drawing/2014/main" id="{DEEE32C8-2A5C-6F49-B9F3-3B2A9D93DB9D}"/>
              </a:ext>
            </a:extLst>
          </p:cNvPr>
          <p:cNvSpPr txBox="1"/>
          <p:nvPr/>
        </p:nvSpPr>
        <p:spPr>
          <a:xfrm>
            <a:off x="5687876" y="3891943"/>
            <a:ext cx="816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>
                <a:solidFill>
                  <a:srgbClr val="D6EDFC"/>
                </a:solidFill>
                <a:latin typeface="Stockholm Type Regular" pitchFamily="2" charset="77"/>
              </a:rPr>
              <a:t>Skype</a:t>
            </a:r>
          </a:p>
        </p:txBody>
      </p:sp>
      <p:sp>
        <p:nvSpPr>
          <p:cNvPr id="11" name="textruta 10">
            <a:extLst>
              <a:ext uri="{FF2B5EF4-FFF2-40B4-BE49-F238E27FC236}">
                <a16:creationId xmlns:a16="http://schemas.microsoft.com/office/drawing/2014/main" id="{9C38B0FC-E968-E64C-91BC-2986DD978DEE}"/>
              </a:ext>
            </a:extLst>
          </p:cNvPr>
          <p:cNvSpPr txBox="1"/>
          <p:nvPr/>
        </p:nvSpPr>
        <p:spPr>
          <a:xfrm>
            <a:off x="3155456" y="5548591"/>
            <a:ext cx="1298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>
                <a:solidFill>
                  <a:srgbClr val="D6EDFC"/>
                </a:solidFill>
                <a:latin typeface="Stockholm Type Regular" pitchFamily="2" charset="77"/>
              </a:rPr>
              <a:t>WhatsApp</a:t>
            </a:r>
            <a:endParaRPr lang="sv-SE" dirty="0">
              <a:solidFill>
                <a:srgbClr val="D6EDFC"/>
              </a:solidFill>
              <a:latin typeface="Stockholm Type Regular" pitchFamily="2" charset="77"/>
            </a:endParaRPr>
          </a:p>
        </p:txBody>
      </p:sp>
      <p:sp>
        <p:nvSpPr>
          <p:cNvPr id="7" name="Rubrik 1">
            <a:extLst>
              <a:ext uri="{FF2B5EF4-FFF2-40B4-BE49-F238E27FC236}">
                <a16:creationId xmlns:a16="http://schemas.microsoft.com/office/drawing/2014/main" id="{04EE663B-8237-E7E1-A6CE-68E9E526E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Videomöten</a:t>
            </a:r>
          </a:p>
        </p:txBody>
      </p:sp>
    </p:spTree>
    <p:extLst>
      <p:ext uri="{BB962C8B-B14F-4D97-AF65-F5344CB8AC3E}">
        <p14:creationId xmlns:p14="http://schemas.microsoft.com/office/powerpoint/2010/main" val="333333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4254B90-00E2-B54C-8777-9CD21F676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9616" y="764704"/>
            <a:ext cx="5482800" cy="9360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sv-SE" b="0" dirty="0">
                <a:latin typeface="Stockholm Type Regular" pitchFamily="2" charset="77"/>
              </a:rPr>
              <a:t>Idag är det mer och mer vanligt att möten är </a:t>
            </a:r>
            <a:r>
              <a:rPr lang="sv-SE" dirty="0">
                <a:latin typeface="Stockholm Type Bold" pitchFamily="2" charset="77"/>
              </a:rPr>
              <a:t>digitala</a:t>
            </a:r>
            <a:r>
              <a:rPr lang="sv-SE" b="0" dirty="0">
                <a:latin typeface="Stockholm Type Regular" pitchFamily="2" charset="77"/>
              </a:rPr>
              <a:t>: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C1480C5A-975F-2441-91B6-A4B56F52E7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23792" y="2276873"/>
            <a:ext cx="5482800" cy="2781225"/>
          </a:xfrm>
        </p:spPr>
        <p:txBody>
          <a:bodyPr/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sv-SE" dirty="0">
                <a:latin typeface="Stockholm Type Regular" pitchFamily="2" charset="77"/>
              </a:rPr>
              <a:t>Jobbintervju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sv-SE" dirty="0">
                <a:latin typeface="Stockholm Type Regular" pitchFamily="2" charset="77"/>
              </a:rPr>
              <a:t>Lektioner i skolan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sv-SE" dirty="0">
                <a:latin typeface="Stockholm Type Regular" pitchFamily="2" charset="77"/>
              </a:rPr>
              <a:t>Möten med myndigheter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v-SE" dirty="0"/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8A02DEA1-C52E-494E-8FAD-2E9ECA46DA2F}"/>
              </a:ext>
            </a:extLst>
          </p:cNvPr>
          <p:cNvSpPr txBox="1"/>
          <p:nvPr/>
        </p:nvSpPr>
        <p:spPr>
          <a:xfrm>
            <a:off x="2639617" y="5249303"/>
            <a:ext cx="72667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800" b="1" dirty="0">
                <a:solidFill>
                  <a:srgbClr val="FCBF0A"/>
                </a:solidFill>
                <a:latin typeface="Stockholm Type Bold" pitchFamily="2" charset="77"/>
              </a:rPr>
              <a:t>Det är viktigt att vi lär oss om videomöten!</a:t>
            </a:r>
          </a:p>
        </p:txBody>
      </p:sp>
    </p:spTree>
    <p:extLst>
      <p:ext uri="{BB962C8B-B14F-4D97-AF65-F5344CB8AC3E}">
        <p14:creationId xmlns:p14="http://schemas.microsoft.com/office/powerpoint/2010/main" val="409396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130E4C11-EC87-2A43-B735-3BF319C834B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735960" y="2924944"/>
            <a:ext cx="4572000" cy="50405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sv-SE" sz="2800" dirty="0">
                <a:latin typeface="Stockholm Type Regular" pitchFamily="2" charset="77"/>
              </a:rPr>
              <a:t>Vi installerar Teams-</a:t>
            </a:r>
            <a:r>
              <a:rPr lang="sv-SE" sz="2800" dirty="0" err="1">
                <a:latin typeface="Stockholm Type Regular" pitchFamily="2" charset="77"/>
              </a:rPr>
              <a:t>appen</a:t>
            </a:r>
            <a:r>
              <a:rPr lang="sv-SE" sz="2800" dirty="0">
                <a:latin typeface="Stockholm Type Regular" pitchFamily="2" charset="77"/>
              </a:rPr>
              <a:t> i våra mobiler.</a:t>
            </a:r>
          </a:p>
        </p:txBody>
      </p:sp>
      <p:pic>
        <p:nvPicPr>
          <p:cNvPr id="4" name="Picture 10">
            <a:extLst>
              <a:ext uri="{FF2B5EF4-FFF2-40B4-BE49-F238E27FC236}">
                <a16:creationId xmlns:a16="http://schemas.microsoft.com/office/drawing/2014/main" id="{1C127706-C8F0-8147-951A-501FB41AE5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927648" y="2286000"/>
            <a:ext cx="2490738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ubrik 1">
            <a:extLst>
              <a:ext uri="{FF2B5EF4-FFF2-40B4-BE49-F238E27FC236}">
                <a16:creationId xmlns:a16="http://schemas.microsoft.com/office/drawing/2014/main" id="{F6278F7B-BA44-C670-7C8E-69B9C5F64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Teams - videomöten</a:t>
            </a:r>
          </a:p>
        </p:txBody>
      </p:sp>
    </p:spTree>
    <p:extLst>
      <p:ext uri="{BB962C8B-B14F-4D97-AF65-F5344CB8AC3E}">
        <p14:creationId xmlns:p14="http://schemas.microsoft.com/office/powerpoint/2010/main" val="186070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1901FBF-790C-874A-96AC-6B6142844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3752" y="1481396"/>
            <a:ext cx="5040560" cy="648072"/>
          </a:xfrm>
        </p:spPr>
        <p:txBody>
          <a:bodyPr/>
          <a:lstStyle/>
          <a:p>
            <a:r>
              <a:rPr lang="sv-SE" sz="3200" b="0" dirty="0">
                <a:latin typeface="Stockholm Type Regular" pitchFamily="2" charset="77"/>
              </a:rPr>
              <a:t>Öppna e-post i din mobil!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0AE49346-0FF7-DB48-80D7-7B9BD1C5A8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983892" y="4526053"/>
            <a:ext cx="2807543" cy="404961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sv-SE" dirty="0">
                <a:latin typeface="Stockholm Type Regular" pitchFamily="2" charset="77"/>
              </a:rPr>
              <a:t>Du har fått ett mejl med en möteslänk </a:t>
            </a:r>
            <a:r>
              <a:rPr lang="sv-SE" dirty="0">
                <a:latin typeface="Stockholm Type Regular" pitchFamily="2" charset="77"/>
                <a:sym typeface="Apple Color Emoji" pitchFamily="2" charset="0"/>
              </a:rPr>
              <a:t>😊</a:t>
            </a:r>
          </a:p>
          <a:p>
            <a:endParaRPr lang="sv-SE" dirty="0">
              <a:latin typeface="Stockholm Type Regular" pitchFamily="2" charset="77"/>
            </a:endParaRPr>
          </a:p>
        </p:txBody>
      </p:sp>
      <p:pic>
        <p:nvPicPr>
          <p:cNvPr id="4" name="Bildobjekt 3" title="Mejl-ikon med en röd rund ring med en etta i hörnet.">
            <a:extLst>
              <a:ext uri="{FF2B5EF4-FFF2-40B4-BE49-F238E27FC236}">
                <a16:creationId xmlns:a16="http://schemas.microsoft.com/office/drawing/2014/main" id="{00729DE5-BA65-DC45-B209-3D47DE16398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3891" y="2564904"/>
            <a:ext cx="2376810" cy="1571672"/>
          </a:xfrm>
          <a:prstGeom prst="rect">
            <a:avLst/>
          </a:prstGeom>
        </p:spPr>
      </p:pic>
      <p:pic>
        <p:nvPicPr>
          <p:cNvPr id="6" name="Bildobjekt 5">
            <a:extLst>
              <a:ext uri="{FF2B5EF4-FFF2-40B4-BE49-F238E27FC236}">
                <a16:creationId xmlns:a16="http://schemas.microsoft.com/office/drawing/2014/main" id="{9D53A529-06BA-104A-9F55-4B17F57FA6F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4754" y="2277903"/>
            <a:ext cx="869578" cy="869578"/>
          </a:xfrm>
          <a:prstGeom prst="rect">
            <a:avLst/>
          </a:prstGeom>
        </p:spPr>
      </p:pic>
      <p:sp>
        <p:nvSpPr>
          <p:cNvPr id="7" name="textruta 6">
            <a:extLst>
              <a:ext uri="{FF2B5EF4-FFF2-40B4-BE49-F238E27FC236}">
                <a16:creationId xmlns:a16="http://schemas.microsoft.com/office/drawing/2014/main" id="{0F66A07F-8C1B-8F40-B28B-166C2E8A3FFC}"/>
              </a:ext>
            </a:extLst>
          </p:cNvPr>
          <p:cNvSpPr txBox="1"/>
          <p:nvPr/>
        </p:nvSpPr>
        <p:spPr>
          <a:xfrm>
            <a:off x="7022633" y="2358749"/>
            <a:ext cx="3738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000" b="1" dirty="0">
                <a:solidFill>
                  <a:schemeClr val="bg1"/>
                </a:solidFill>
                <a:latin typeface="Stockholm Type Bold" pitchFamily="2" charset="77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20319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p 9">
            <a:extLst>
              <a:ext uri="{FF2B5EF4-FFF2-40B4-BE49-F238E27FC236}">
                <a16:creationId xmlns:a16="http://schemas.microsoft.com/office/drawing/2014/main" id="{2C3746A5-EAF1-EE7B-FA8B-EF3434D271F2}"/>
              </a:ext>
            </a:extLst>
          </p:cNvPr>
          <p:cNvGrpSpPr/>
          <p:nvPr/>
        </p:nvGrpSpPr>
        <p:grpSpPr>
          <a:xfrm>
            <a:off x="3214420" y="583456"/>
            <a:ext cx="3291225" cy="5767734"/>
            <a:chOff x="-960784" y="260648"/>
            <a:chExt cx="3240360" cy="5534868"/>
          </a:xfrm>
        </p:grpSpPr>
        <p:pic>
          <p:nvPicPr>
            <p:cNvPr id="6" name="Bildobjekt 5">
              <a:extLst>
                <a:ext uri="{FF2B5EF4-FFF2-40B4-BE49-F238E27FC236}">
                  <a16:creationId xmlns:a16="http://schemas.microsoft.com/office/drawing/2014/main" id="{5848321A-F917-614A-81B4-EEE0E6B6B0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960784" y="260648"/>
              <a:ext cx="3240360" cy="5534868"/>
            </a:xfrm>
            <a:prstGeom prst="rect">
              <a:avLst/>
            </a:prstGeom>
          </p:spPr>
        </p:pic>
        <p:sp>
          <p:nvSpPr>
            <p:cNvPr id="7" name="Ellips 6">
              <a:extLst>
                <a:ext uri="{FF2B5EF4-FFF2-40B4-BE49-F238E27FC236}">
                  <a16:creationId xmlns:a16="http://schemas.microsoft.com/office/drawing/2014/main" id="{E93A1C84-40B6-554F-8757-1D1A7AB57ABF}"/>
                </a:ext>
              </a:extLst>
            </p:cNvPr>
            <p:cNvSpPr/>
            <p:nvPr/>
          </p:nvSpPr>
          <p:spPr>
            <a:xfrm>
              <a:off x="-6678" y="1988924"/>
              <a:ext cx="1332148" cy="129606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9" name="Bild 8" descr="Leende ansikte, kontur med hel fyllning">
              <a:extLst>
                <a:ext uri="{FF2B5EF4-FFF2-40B4-BE49-F238E27FC236}">
                  <a16:creationId xmlns:a16="http://schemas.microsoft.com/office/drawing/2014/main" id="{7D4517EC-BCE9-DB43-9776-12ECC66295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02196" y="2179753"/>
              <a:ext cx="914400" cy="914400"/>
            </a:xfrm>
            <a:prstGeom prst="rect">
              <a:avLst/>
            </a:prstGeom>
          </p:spPr>
        </p:pic>
      </p:grpSp>
      <p:sp>
        <p:nvSpPr>
          <p:cNvPr id="4" name="Rektangel 3">
            <a:extLst>
              <a:ext uri="{FF2B5EF4-FFF2-40B4-BE49-F238E27FC236}">
                <a16:creationId xmlns:a16="http://schemas.microsoft.com/office/drawing/2014/main" id="{C68C2458-B018-E09C-CC7F-1BCBBF101111}"/>
              </a:ext>
            </a:extLst>
          </p:cNvPr>
          <p:cNvSpPr/>
          <p:nvPr/>
        </p:nvSpPr>
        <p:spPr>
          <a:xfrm>
            <a:off x="3214421" y="559302"/>
            <a:ext cx="3291226" cy="457342"/>
          </a:xfrm>
          <a:prstGeom prst="rect">
            <a:avLst/>
          </a:prstGeom>
          <a:solidFill>
            <a:srgbClr val="2D2C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pic>
        <p:nvPicPr>
          <p:cNvPr id="5" name="Bildobjekt 4" title="Smartphone, på skärmen visas ett samtal och olika ikoner för åtgärder i samtalet.">
            <a:extLst>
              <a:ext uri="{FF2B5EF4-FFF2-40B4-BE49-F238E27FC236}">
                <a16:creationId xmlns:a16="http://schemas.microsoft.com/office/drawing/2014/main" id="{B86F820B-554B-ADD4-0A48-50454583873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894" t="8176" r="13537" b="8338"/>
          <a:stretch/>
        </p:blipFill>
        <p:spPr>
          <a:xfrm>
            <a:off x="2924989" y="214887"/>
            <a:ext cx="3859535" cy="6408712"/>
          </a:xfrm>
          <a:prstGeom prst="rect">
            <a:avLst/>
          </a:prstGeom>
        </p:spPr>
      </p:pic>
      <p:sp>
        <p:nvSpPr>
          <p:cNvPr id="11" name="textruta 10">
            <a:extLst>
              <a:ext uri="{FF2B5EF4-FFF2-40B4-BE49-F238E27FC236}">
                <a16:creationId xmlns:a16="http://schemas.microsoft.com/office/drawing/2014/main" id="{82C0CDA3-9497-D102-8C2E-19187CCC8FAC}"/>
              </a:ext>
            </a:extLst>
          </p:cNvPr>
          <p:cNvSpPr txBox="1"/>
          <p:nvPr/>
        </p:nvSpPr>
        <p:spPr>
          <a:xfrm>
            <a:off x="7464152" y="2780928"/>
            <a:ext cx="3168352" cy="954107"/>
          </a:xfrm>
          <a:custGeom>
            <a:avLst/>
            <a:gdLst>
              <a:gd name="connsiteX0" fmla="*/ 0 w 3168352"/>
              <a:gd name="connsiteY0" fmla="*/ 0 h 954107"/>
              <a:gd name="connsiteX1" fmla="*/ 538620 w 3168352"/>
              <a:gd name="connsiteY1" fmla="*/ 0 h 954107"/>
              <a:gd name="connsiteX2" fmla="*/ 1235657 w 3168352"/>
              <a:gd name="connsiteY2" fmla="*/ 0 h 954107"/>
              <a:gd name="connsiteX3" fmla="*/ 1932695 w 3168352"/>
              <a:gd name="connsiteY3" fmla="*/ 0 h 954107"/>
              <a:gd name="connsiteX4" fmla="*/ 2502998 w 3168352"/>
              <a:gd name="connsiteY4" fmla="*/ 0 h 954107"/>
              <a:gd name="connsiteX5" fmla="*/ 3168352 w 3168352"/>
              <a:gd name="connsiteY5" fmla="*/ 0 h 954107"/>
              <a:gd name="connsiteX6" fmla="*/ 3168352 w 3168352"/>
              <a:gd name="connsiteY6" fmla="*/ 486595 h 954107"/>
              <a:gd name="connsiteX7" fmla="*/ 3168352 w 3168352"/>
              <a:gd name="connsiteY7" fmla="*/ 954107 h 954107"/>
              <a:gd name="connsiteX8" fmla="*/ 2598049 w 3168352"/>
              <a:gd name="connsiteY8" fmla="*/ 954107 h 954107"/>
              <a:gd name="connsiteX9" fmla="*/ 1932695 w 3168352"/>
              <a:gd name="connsiteY9" fmla="*/ 954107 h 954107"/>
              <a:gd name="connsiteX10" fmla="*/ 1267341 w 3168352"/>
              <a:gd name="connsiteY10" fmla="*/ 954107 h 954107"/>
              <a:gd name="connsiteX11" fmla="*/ 728721 w 3168352"/>
              <a:gd name="connsiteY11" fmla="*/ 954107 h 954107"/>
              <a:gd name="connsiteX12" fmla="*/ 0 w 3168352"/>
              <a:gd name="connsiteY12" fmla="*/ 954107 h 954107"/>
              <a:gd name="connsiteX13" fmla="*/ 0 w 3168352"/>
              <a:gd name="connsiteY13" fmla="*/ 505677 h 954107"/>
              <a:gd name="connsiteX14" fmla="*/ 0 w 3168352"/>
              <a:gd name="connsiteY14" fmla="*/ 0 h 954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168352" h="954107" fill="none" extrusionOk="0">
                <a:moveTo>
                  <a:pt x="0" y="0"/>
                </a:moveTo>
                <a:cubicBezTo>
                  <a:pt x="195730" y="-17977"/>
                  <a:pt x="323303" y="11676"/>
                  <a:pt x="538620" y="0"/>
                </a:cubicBezTo>
                <a:cubicBezTo>
                  <a:pt x="753937" y="-11676"/>
                  <a:pt x="887462" y="12520"/>
                  <a:pt x="1235657" y="0"/>
                </a:cubicBezTo>
                <a:cubicBezTo>
                  <a:pt x="1583852" y="-12520"/>
                  <a:pt x="1585875" y="22437"/>
                  <a:pt x="1932695" y="0"/>
                </a:cubicBezTo>
                <a:cubicBezTo>
                  <a:pt x="2279515" y="-22437"/>
                  <a:pt x="2284711" y="-4412"/>
                  <a:pt x="2502998" y="0"/>
                </a:cubicBezTo>
                <a:cubicBezTo>
                  <a:pt x="2721285" y="4412"/>
                  <a:pt x="2910554" y="-9677"/>
                  <a:pt x="3168352" y="0"/>
                </a:cubicBezTo>
                <a:cubicBezTo>
                  <a:pt x="3161866" y="98391"/>
                  <a:pt x="3165109" y="340362"/>
                  <a:pt x="3168352" y="486595"/>
                </a:cubicBezTo>
                <a:cubicBezTo>
                  <a:pt x="3171595" y="632828"/>
                  <a:pt x="3167746" y="833973"/>
                  <a:pt x="3168352" y="954107"/>
                </a:cubicBezTo>
                <a:cubicBezTo>
                  <a:pt x="2998152" y="937767"/>
                  <a:pt x="2737400" y="957365"/>
                  <a:pt x="2598049" y="954107"/>
                </a:cubicBezTo>
                <a:cubicBezTo>
                  <a:pt x="2458698" y="950849"/>
                  <a:pt x="2069480" y="981499"/>
                  <a:pt x="1932695" y="954107"/>
                </a:cubicBezTo>
                <a:cubicBezTo>
                  <a:pt x="1795910" y="926715"/>
                  <a:pt x="1456195" y="986742"/>
                  <a:pt x="1267341" y="954107"/>
                </a:cubicBezTo>
                <a:cubicBezTo>
                  <a:pt x="1078487" y="921472"/>
                  <a:pt x="852012" y="942138"/>
                  <a:pt x="728721" y="954107"/>
                </a:cubicBezTo>
                <a:cubicBezTo>
                  <a:pt x="605430" y="966076"/>
                  <a:pt x="190990" y="979624"/>
                  <a:pt x="0" y="954107"/>
                </a:cubicBezTo>
                <a:cubicBezTo>
                  <a:pt x="-18982" y="734838"/>
                  <a:pt x="1161" y="625485"/>
                  <a:pt x="0" y="505677"/>
                </a:cubicBezTo>
                <a:cubicBezTo>
                  <a:pt x="-1161" y="385869"/>
                  <a:pt x="-20719" y="125406"/>
                  <a:pt x="0" y="0"/>
                </a:cubicBezTo>
                <a:close/>
              </a:path>
              <a:path w="3168352" h="954107" stroke="0" extrusionOk="0">
                <a:moveTo>
                  <a:pt x="0" y="0"/>
                </a:moveTo>
                <a:cubicBezTo>
                  <a:pt x="282909" y="183"/>
                  <a:pt x="376256" y="20852"/>
                  <a:pt x="601987" y="0"/>
                </a:cubicBezTo>
                <a:cubicBezTo>
                  <a:pt x="827718" y="-20852"/>
                  <a:pt x="1038662" y="-17841"/>
                  <a:pt x="1172290" y="0"/>
                </a:cubicBezTo>
                <a:cubicBezTo>
                  <a:pt x="1305918" y="17841"/>
                  <a:pt x="1626398" y="-8223"/>
                  <a:pt x="1837644" y="0"/>
                </a:cubicBezTo>
                <a:cubicBezTo>
                  <a:pt x="2048890" y="8223"/>
                  <a:pt x="2173376" y="-17995"/>
                  <a:pt x="2471315" y="0"/>
                </a:cubicBezTo>
                <a:cubicBezTo>
                  <a:pt x="2769254" y="17995"/>
                  <a:pt x="2989529" y="-11432"/>
                  <a:pt x="3168352" y="0"/>
                </a:cubicBezTo>
                <a:cubicBezTo>
                  <a:pt x="3182418" y="142798"/>
                  <a:pt x="3190572" y="258158"/>
                  <a:pt x="3168352" y="457971"/>
                </a:cubicBezTo>
                <a:cubicBezTo>
                  <a:pt x="3146132" y="657784"/>
                  <a:pt x="3155825" y="717574"/>
                  <a:pt x="3168352" y="954107"/>
                </a:cubicBezTo>
                <a:cubicBezTo>
                  <a:pt x="2936414" y="932840"/>
                  <a:pt x="2781142" y="965900"/>
                  <a:pt x="2598049" y="954107"/>
                </a:cubicBezTo>
                <a:cubicBezTo>
                  <a:pt x="2414956" y="942314"/>
                  <a:pt x="2293097" y="935120"/>
                  <a:pt x="2059429" y="954107"/>
                </a:cubicBezTo>
                <a:cubicBezTo>
                  <a:pt x="1825761" y="973094"/>
                  <a:pt x="1693286" y="982088"/>
                  <a:pt x="1489125" y="954107"/>
                </a:cubicBezTo>
                <a:cubicBezTo>
                  <a:pt x="1284964" y="926126"/>
                  <a:pt x="1066935" y="962302"/>
                  <a:pt x="887139" y="954107"/>
                </a:cubicBezTo>
                <a:cubicBezTo>
                  <a:pt x="707343" y="945912"/>
                  <a:pt x="209798" y="931150"/>
                  <a:pt x="0" y="954107"/>
                </a:cubicBezTo>
                <a:cubicBezTo>
                  <a:pt x="12047" y="833797"/>
                  <a:pt x="-15822" y="705197"/>
                  <a:pt x="0" y="496136"/>
                </a:cubicBezTo>
                <a:cubicBezTo>
                  <a:pt x="15822" y="287075"/>
                  <a:pt x="-22794" y="170057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38100">
            <a:solidFill>
              <a:srgbClr val="00867F"/>
            </a:solidFill>
            <a:extLst>
              <a:ext uri="{C807C97D-BFC1-408E-A445-0C87EB9F89A2}">
                <ask:lineSketchStyleProps xmlns:ask="http://schemas.microsoft.com/office/drawing/2018/sketchyshapes" xmlns="" sd="114782643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sv-SE" sz="2800" b="1" dirty="0">
                <a:solidFill>
                  <a:schemeClr val="bg1"/>
                </a:solidFill>
                <a:latin typeface="Stockholm Type Regular" pitchFamily="2" charset="77"/>
              </a:rPr>
              <a:t>Vad är knapparna till?</a:t>
            </a:r>
            <a:endParaRPr lang="sv-SE" sz="28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cxnSp>
        <p:nvCxnSpPr>
          <p:cNvPr id="12" name="Rak pil 11">
            <a:extLst>
              <a:ext uri="{FF2B5EF4-FFF2-40B4-BE49-F238E27FC236}">
                <a16:creationId xmlns:a16="http://schemas.microsoft.com/office/drawing/2014/main" id="{71773D58-F984-5600-E7B3-E3E9F6C546F5}"/>
              </a:ext>
            </a:extLst>
          </p:cNvPr>
          <p:cNvCxnSpPr>
            <a:cxnSpLocks/>
          </p:cNvCxnSpPr>
          <p:nvPr/>
        </p:nvCxnSpPr>
        <p:spPr>
          <a:xfrm flipH="1">
            <a:off x="3688180" y="3735035"/>
            <a:ext cx="3775972" cy="2097756"/>
          </a:xfrm>
          <a:prstGeom prst="straightConnector1">
            <a:avLst/>
          </a:prstGeom>
          <a:ln w="3810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Rak pil 14">
            <a:extLst>
              <a:ext uri="{FF2B5EF4-FFF2-40B4-BE49-F238E27FC236}">
                <a16:creationId xmlns:a16="http://schemas.microsoft.com/office/drawing/2014/main" id="{0142CA73-248F-F8D9-1E59-8A7BFF086A68}"/>
              </a:ext>
            </a:extLst>
          </p:cNvPr>
          <p:cNvCxnSpPr>
            <a:cxnSpLocks/>
          </p:cNvCxnSpPr>
          <p:nvPr/>
        </p:nvCxnSpPr>
        <p:spPr>
          <a:xfrm flipH="1">
            <a:off x="4395656" y="3735032"/>
            <a:ext cx="3068496" cy="2097759"/>
          </a:xfrm>
          <a:prstGeom prst="straightConnector1">
            <a:avLst/>
          </a:prstGeom>
          <a:ln w="3810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Rak pil 17">
            <a:extLst>
              <a:ext uri="{FF2B5EF4-FFF2-40B4-BE49-F238E27FC236}">
                <a16:creationId xmlns:a16="http://schemas.microsoft.com/office/drawing/2014/main" id="{771E38F1-F0D5-84B2-3FA0-5170E0FA1BAE}"/>
              </a:ext>
            </a:extLst>
          </p:cNvPr>
          <p:cNvCxnSpPr>
            <a:cxnSpLocks/>
          </p:cNvCxnSpPr>
          <p:nvPr/>
        </p:nvCxnSpPr>
        <p:spPr>
          <a:xfrm flipH="1">
            <a:off x="5047598" y="3759189"/>
            <a:ext cx="2416554" cy="2073602"/>
          </a:xfrm>
          <a:prstGeom prst="straightConnector1">
            <a:avLst/>
          </a:prstGeom>
          <a:ln w="38100">
            <a:solidFill>
              <a:srgbClr val="DD4A2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ubrik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Vad är knapparna till?</a:t>
            </a:r>
            <a:endParaRPr lang="sv-SE" dirty="0"/>
          </a:p>
        </p:txBody>
      </p:sp>
      <p:sp>
        <p:nvSpPr>
          <p:cNvPr id="3" name="Platshållare för text 2" hidden="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7732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6343F1B4-6B8C-15EC-4382-55013E2A1791}"/>
              </a:ext>
            </a:extLst>
          </p:cNvPr>
          <p:cNvSpPr/>
          <p:nvPr/>
        </p:nvSpPr>
        <p:spPr>
          <a:xfrm>
            <a:off x="0" y="1714500"/>
            <a:ext cx="12192000" cy="51435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pic>
        <p:nvPicPr>
          <p:cNvPr id="7" name="säkerhet" title="Film om säkerhet på nätet.">
            <a:hlinkClick r:id="" action="ppaction://media"/>
            <a:extLst>
              <a:ext uri="{FF2B5EF4-FFF2-40B4-BE49-F238E27FC236}">
                <a16:creationId xmlns:a16="http://schemas.microsoft.com/office/drawing/2014/main" id="{21007657-2BA9-1348-953C-B1714B0B9AA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4000" y="1714500"/>
            <a:ext cx="9144000" cy="5143500"/>
          </a:xfrm>
          <a:prstGeom prst="rect">
            <a:avLst/>
          </a:prstGeom>
        </p:spPr>
      </p:pic>
      <p:sp>
        <p:nvSpPr>
          <p:cNvPr id="8" name="Rubrik 1">
            <a:extLst>
              <a:ext uri="{FF2B5EF4-FFF2-40B4-BE49-F238E27FC236}">
                <a16:creationId xmlns:a16="http://schemas.microsoft.com/office/drawing/2014/main" id="{D4BF04E7-0A55-0F9B-1D59-9BB0F4753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Säkerhet på nätet</a:t>
            </a:r>
          </a:p>
        </p:txBody>
      </p:sp>
    </p:spTree>
    <p:extLst>
      <p:ext uri="{BB962C8B-B14F-4D97-AF65-F5344CB8AC3E}">
        <p14:creationId xmlns:p14="http://schemas.microsoft.com/office/powerpoint/2010/main" val="2008393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3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D5BE302A-97EE-7E4F-9F39-B2C9A94911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95600" y="2209339"/>
            <a:ext cx="5482800" cy="11970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sv-SE" sz="2800" b="1" dirty="0">
                <a:solidFill>
                  <a:srgbClr val="FCBF0A"/>
                </a:solidFill>
                <a:latin typeface="Stockholm Type Bold" pitchFamily="2" charset="77"/>
              </a:rPr>
              <a:t>Misstänkta mejl:</a:t>
            </a:r>
          </a:p>
          <a:p>
            <a:pPr marL="342900" indent="-342900">
              <a:lnSpc>
                <a:spcPct val="150000"/>
              </a:lnSpc>
              <a:buFont typeface="Systemtypsnitt normalt"/>
              <a:buChar char="→"/>
            </a:pPr>
            <a:r>
              <a:rPr lang="sv-SE" sz="2400" dirty="0">
                <a:latin typeface="Stockholm Type Regular" pitchFamily="2" charset="77"/>
              </a:rPr>
              <a:t>Öppna inte</a:t>
            </a:r>
          </a:p>
          <a:p>
            <a:pPr marL="342900" indent="-342900">
              <a:lnSpc>
                <a:spcPct val="150000"/>
              </a:lnSpc>
              <a:buFont typeface="Systemtypsnitt normalt"/>
              <a:buChar char="→"/>
            </a:pPr>
            <a:r>
              <a:rPr lang="sv-SE" sz="2400" dirty="0">
                <a:latin typeface="Stockholm Type Regular" pitchFamily="2" charset="77"/>
              </a:rPr>
              <a:t>Öppna inte länkar</a:t>
            </a:r>
          </a:p>
        </p:txBody>
      </p:sp>
      <p:pic>
        <p:nvPicPr>
          <p:cNvPr id="3" name="Bildobjekt 2" title="Mejl-ikon med en röd rund ring med utropstecken i.">
            <a:extLst>
              <a:ext uri="{FF2B5EF4-FFF2-40B4-BE49-F238E27FC236}">
                <a16:creationId xmlns:a16="http://schemas.microsoft.com/office/drawing/2014/main" id="{7897E438-5508-1442-9009-EEE6958A8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3952" y="3032364"/>
            <a:ext cx="4176464" cy="2776120"/>
          </a:xfrm>
          <a:prstGeom prst="rect">
            <a:avLst/>
          </a:prstGeom>
        </p:spPr>
      </p:pic>
      <p:sp>
        <p:nvSpPr>
          <p:cNvPr id="7" name="Rubrik 1">
            <a:extLst>
              <a:ext uri="{FF2B5EF4-FFF2-40B4-BE49-F238E27FC236}">
                <a16:creationId xmlns:a16="http://schemas.microsoft.com/office/drawing/2014/main" id="{7CF5D9AF-FB62-70D7-B62A-FB1631206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Säkerhet på nätet</a:t>
            </a:r>
          </a:p>
        </p:txBody>
      </p:sp>
    </p:spTree>
    <p:extLst>
      <p:ext uri="{BB962C8B-B14F-4D97-AF65-F5344CB8AC3E}">
        <p14:creationId xmlns:p14="http://schemas.microsoft.com/office/powerpoint/2010/main" val="1000280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D5BE302A-97EE-7E4F-9F39-B2C9A94911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711625" y="3789041"/>
            <a:ext cx="7033919" cy="11970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sv-SE" sz="2800" b="1" dirty="0">
                <a:solidFill>
                  <a:srgbClr val="FCBF0A"/>
                </a:solidFill>
                <a:latin typeface="Stockholm Type Bold" pitchFamily="2" charset="77"/>
              </a:rPr>
              <a:t>Dela inte dina lösenord med någon annan</a:t>
            </a:r>
          </a:p>
        </p:txBody>
      </p:sp>
      <p:sp>
        <p:nvSpPr>
          <p:cNvPr id="3" name="Rektangel 2">
            <a:extLst>
              <a:ext uri="{FF2B5EF4-FFF2-40B4-BE49-F238E27FC236}">
                <a16:creationId xmlns:a16="http://schemas.microsoft.com/office/drawing/2014/main" id="{ABFFB954-813C-5142-B6C4-94BEA7803B64}"/>
              </a:ext>
            </a:extLst>
          </p:cNvPr>
          <p:cNvSpPr/>
          <p:nvPr/>
        </p:nvSpPr>
        <p:spPr>
          <a:xfrm>
            <a:off x="3262019" y="2740467"/>
            <a:ext cx="2387210" cy="620881"/>
          </a:xfrm>
          <a:custGeom>
            <a:avLst/>
            <a:gdLst>
              <a:gd name="connsiteX0" fmla="*/ 0 w 2387210"/>
              <a:gd name="connsiteY0" fmla="*/ 0 h 620881"/>
              <a:gd name="connsiteX1" fmla="*/ 596803 w 2387210"/>
              <a:gd name="connsiteY1" fmla="*/ 0 h 620881"/>
              <a:gd name="connsiteX2" fmla="*/ 1169733 w 2387210"/>
              <a:gd name="connsiteY2" fmla="*/ 0 h 620881"/>
              <a:gd name="connsiteX3" fmla="*/ 1790408 w 2387210"/>
              <a:gd name="connsiteY3" fmla="*/ 0 h 620881"/>
              <a:gd name="connsiteX4" fmla="*/ 2387210 w 2387210"/>
              <a:gd name="connsiteY4" fmla="*/ 0 h 620881"/>
              <a:gd name="connsiteX5" fmla="*/ 2387210 w 2387210"/>
              <a:gd name="connsiteY5" fmla="*/ 620881 h 620881"/>
              <a:gd name="connsiteX6" fmla="*/ 1790408 w 2387210"/>
              <a:gd name="connsiteY6" fmla="*/ 620881 h 620881"/>
              <a:gd name="connsiteX7" fmla="*/ 1265221 w 2387210"/>
              <a:gd name="connsiteY7" fmla="*/ 620881 h 620881"/>
              <a:gd name="connsiteX8" fmla="*/ 668419 w 2387210"/>
              <a:gd name="connsiteY8" fmla="*/ 620881 h 620881"/>
              <a:gd name="connsiteX9" fmla="*/ 0 w 2387210"/>
              <a:gd name="connsiteY9" fmla="*/ 620881 h 620881"/>
              <a:gd name="connsiteX10" fmla="*/ 0 w 2387210"/>
              <a:gd name="connsiteY10" fmla="*/ 0 h 620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387210" h="620881" fill="none" extrusionOk="0">
                <a:moveTo>
                  <a:pt x="0" y="0"/>
                </a:moveTo>
                <a:cubicBezTo>
                  <a:pt x="244001" y="7193"/>
                  <a:pt x="413759" y="-25585"/>
                  <a:pt x="596803" y="0"/>
                </a:cubicBezTo>
                <a:cubicBezTo>
                  <a:pt x="779847" y="25585"/>
                  <a:pt x="984141" y="14513"/>
                  <a:pt x="1169733" y="0"/>
                </a:cubicBezTo>
                <a:cubicBezTo>
                  <a:pt x="1355325" y="-14513"/>
                  <a:pt x="1648342" y="5498"/>
                  <a:pt x="1790408" y="0"/>
                </a:cubicBezTo>
                <a:cubicBezTo>
                  <a:pt x="1932475" y="-5498"/>
                  <a:pt x="2108676" y="4764"/>
                  <a:pt x="2387210" y="0"/>
                </a:cubicBezTo>
                <a:cubicBezTo>
                  <a:pt x="2409480" y="225687"/>
                  <a:pt x="2369987" y="419746"/>
                  <a:pt x="2387210" y="620881"/>
                </a:cubicBezTo>
                <a:cubicBezTo>
                  <a:pt x="2093090" y="595958"/>
                  <a:pt x="1975239" y="615814"/>
                  <a:pt x="1790408" y="620881"/>
                </a:cubicBezTo>
                <a:cubicBezTo>
                  <a:pt x="1605577" y="625948"/>
                  <a:pt x="1411811" y="643109"/>
                  <a:pt x="1265221" y="620881"/>
                </a:cubicBezTo>
                <a:cubicBezTo>
                  <a:pt x="1118631" y="598653"/>
                  <a:pt x="882691" y="598602"/>
                  <a:pt x="668419" y="620881"/>
                </a:cubicBezTo>
                <a:cubicBezTo>
                  <a:pt x="454147" y="643160"/>
                  <a:pt x="218063" y="593826"/>
                  <a:pt x="0" y="620881"/>
                </a:cubicBezTo>
                <a:cubicBezTo>
                  <a:pt x="-4160" y="422179"/>
                  <a:pt x="24921" y="255794"/>
                  <a:pt x="0" y="0"/>
                </a:cubicBezTo>
                <a:close/>
              </a:path>
              <a:path w="2387210" h="620881" stroke="0" extrusionOk="0">
                <a:moveTo>
                  <a:pt x="0" y="0"/>
                </a:moveTo>
                <a:cubicBezTo>
                  <a:pt x="191680" y="9600"/>
                  <a:pt x="394978" y="26627"/>
                  <a:pt x="549058" y="0"/>
                </a:cubicBezTo>
                <a:cubicBezTo>
                  <a:pt x="703138" y="-26627"/>
                  <a:pt x="872191" y="-224"/>
                  <a:pt x="1145861" y="0"/>
                </a:cubicBezTo>
                <a:cubicBezTo>
                  <a:pt x="1419531" y="224"/>
                  <a:pt x="1427474" y="12805"/>
                  <a:pt x="1694919" y="0"/>
                </a:cubicBezTo>
                <a:cubicBezTo>
                  <a:pt x="1962364" y="-12805"/>
                  <a:pt x="2231416" y="-6178"/>
                  <a:pt x="2387210" y="0"/>
                </a:cubicBezTo>
                <a:cubicBezTo>
                  <a:pt x="2371955" y="260578"/>
                  <a:pt x="2386696" y="417953"/>
                  <a:pt x="2387210" y="620881"/>
                </a:cubicBezTo>
                <a:cubicBezTo>
                  <a:pt x="2227510" y="625745"/>
                  <a:pt x="2021202" y="611915"/>
                  <a:pt x="1862024" y="620881"/>
                </a:cubicBezTo>
                <a:cubicBezTo>
                  <a:pt x="1702846" y="629847"/>
                  <a:pt x="1552971" y="640386"/>
                  <a:pt x="1289093" y="620881"/>
                </a:cubicBezTo>
                <a:cubicBezTo>
                  <a:pt x="1025215" y="601376"/>
                  <a:pt x="826998" y="638731"/>
                  <a:pt x="644547" y="620881"/>
                </a:cubicBezTo>
                <a:cubicBezTo>
                  <a:pt x="462096" y="603031"/>
                  <a:pt x="263335" y="615870"/>
                  <a:pt x="0" y="620881"/>
                </a:cubicBezTo>
                <a:cubicBezTo>
                  <a:pt x="15281" y="411855"/>
                  <a:pt x="-7256" y="147563"/>
                  <a:pt x="0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76200">
            <a:solidFill>
              <a:schemeClr val="tx1">
                <a:lumMod val="65000"/>
                <a:lumOff val="3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844312185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92E3C2D7-D3F9-4041-8A70-5B1C318900BF}"/>
              </a:ext>
            </a:extLst>
          </p:cNvPr>
          <p:cNvSpPr/>
          <p:nvPr/>
        </p:nvSpPr>
        <p:spPr>
          <a:xfrm>
            <a:off x="5343761" y="2740467"/>
            <a:ext cx="3852811" cy="620881"/>
          </a:xfrm>
          <a:custGeom>
            <a:avLst/>
            <a:gdLst>
              <a:gd name="connsiteX0" fmla="*/ 0 w 3852811"/>
              <a:gd name="connsiteY0" fmla="*/ 0 h 620881"/>
              <a:gd name="connsiteX1" fmla="*/ 473345 w 3852811"/>
              <a:gd name="connsiteY1" fmla="*/ 0 h 620881"/>
              <a:gd name="connsiteX2" fmla="*/ 1062275 w 3852811"/>
              <a:gd name="connsiteY2" fmla="*/ 0 h 620881"/>
              <a:gd name="connsiteX3" fmla="*/ 1574148 w 3852811"/>
              <a:gd name="connsiteY3" fmla="*/ 0 h 620881"/>
              <a:gd name="connsiteX4" fmla="*/ 2047494 w 3852811"/>
              <a:gd name="connsiteY4" fmla="*/ 0 h 620881"/>
              <a:gd name="connsiteX5" fmla="*/ 2636424 w 3852811"/>
              <a:gd name="connsiteY5" fmla="*/ 0 h 620881"/>
              <a:gd name="connsiteX6" fmla="*/ 3186825 w 3852811"/>
              <a:gd name="connsiteY6" fmla="*/ 0 h 620881"/>
              <a:gd name="connsiteX7" fmla="*/ 3852811 w 3852811"/>
              <a:gd name="connsiteY7" fmla="*/ 0 h 620881"/>
              <a:gd name="connsiteX8" fmla="*/ 3852811 w 3852811"/>
              <a:gd name="connsiteY8" fmla="*/ 322858 h 620881"/>
              <a:gd name="connsiteX9" fmla="*/ 3852811 w 3852811"/>
              <a:gd name="connsiteY9" fmla="*/ 620881 h 620881"/>
              <a:gd name="connsiteX10" fmla="*/ 3379466 w 3852811"/>
              <a:gd name="connsiteY10" fmla="*/ 620881 h 620881"/>
              <a:gd name="connsiteX11" fmla="*/ 2944648 w 3852811"/>
              <a:gd name="connsiteY11" fmla="*/ 620881 h 620881"/>
              <a:gd name="connsiteX12" fmla="*/ 2355719 w 3852811"/>
              <a:gd name="connsiteY12" fmla="*/ 620881 h 620881"/>
              <a:gd name="connsiteX13" fmla="*/ 1882373 w 3852811"/>
              <a:gd name="connsiteY13" fmla="*/ 620881 h 620881"/>
              <a:gd name="connsiteX14" fmla="*/ 1293444 w 3852811"/>
              <a:gd name="connsiteY14" fmla="*/ 620881 h 620881"/>
              <a:gd name="connsiteX15" fmla="*/ 665986 w 3852811"/>
              <a:gd name="connsiteY15" fmla="*/ 620881 h 620881"/>
              <a:gd name="connsiteX16" fmla="*/ 0 w 3852811"/>
              <a:gd name="connsiteY16" fmla="*/ 620881 h 620881"/>
              <a:gd name="connsiteX17" fmla="*/ 0 w 3852811"/>
              <a:gd name="connsiteY17" fmla="*/ 298023 h 620881"/>
              <a:gd name="connsiteX18" fmla="*/ 0 w 3852811"/>
              <a:gd name="connsiteY18" fmla="*/ 0 h 620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852811" h="620881" fill="none" extrusionOk="0">
                <a:moveTo>
                  <a:pt x="0" y="0"/>
                </a:moveTo>
                <a:cubicBezTo>
                  <a:pt x="197028" y="-18332"/>
                  <a:pt x="319788" y="46764"/>
                  <a:pt x="473345" y="0"/>
                </a:cubicBezTo>
                <a:cubicBezTo>
                  <a:pt x="626902" y="-46764"/>
                  <a:pt x="820018" y="63254"/>
                  <a:pt x="1062275" y="0"/>
                </a:cubicBezTo>
                <a:cubicBezTo>
                  <a:pt x="1304532" y="-63254"/>
                  <a:pt x="1430211" y="52159"/>
                  <a:pt x="1574148" y="0"/>
                </a:cubicBezTo>
                <a:cubicBezTo>
                  <a:pt x="1718085" y="-52159"/>
                  <a:pt x="1919449" y="28122"/>
                  <a:pt x="2047494" y="0"/>
                </a:cubicBezTo>
                <a:cubicBezTo>
                  <a:pt x="2175539" y="-28122"/>
                  <a:pt x="2414353" y="51233"/>
                  <a:pt x="2636424" y="0"/>
                </a:cubicBezTo>
                <a:cubicBezTo>
                  <a:pt x="2858495" y="-51233"/>
                  <a:pt x="3044118" y="22801"/>
                  <a:pt x="3186825" y="0"/>
                </a:cubicBezTo>
                <a:cubicBezTo>
                  <a:pt x="3329532" y="-22801"/>
                  <a:pt x="3682190" y="10916"/>
                  <a:pt x="3852811" y="0"/>
                </a:cubicBezTo>
                <a:cubicBezTo>
                  <a:pt x="3891460" y="91302"/>
                  <a:pt x="3820500" y="247475"/>
                  <a:pt x="3852811" y="322858"/>
                </a:cubicBezTo>
                <a:cubicBezTo>
                  <a:pt x="3885122" y="398241"/>
                  <a:pt x="3851088" y="540048"/>
                  <a:pt x="3852811" y="620881"/>
                </a:cubicBezTo>
                <a:cubicBezTo>
                  <a:pt x="3725986" y="666110"/>
                  <a:pt x="3600991" y="571726"/>
                  <a:pt x="3379466" y="620881"/>
                </a:cubicBezTo>
                <a:cubicBezTo>
                  <a:pt x="3157942" y="670036"/>
                  <a:pt x="3137269" y="580666"/>
                  <a:pt x="2944648" y="620881"/>
                </a:cubicBezTo>
                <a:cubicBezTo>
                  <a:pt x="2752027" y="661096"/>
                  <a:pt x="2625357" y="617950"/>
                  <a:pt x="2355719" y="620881"/>
                </a:cubicBezTo>
                <a:cubicBezTo>
                  <a:pt x="2086081" y="623812"/>
                  <a:pt x="2005929" y="611285"/>
                  <a:pt x="1882373" y="620881"/>
                </a:cubicBezTo>
                <a:cubicBezTo>
                  <a:pt x="1758817" y="630477"/>
                  <a:pt x="1437096" y="603686"/>
                  <a:pt x="1293444" y="620881"/>
                </a:cubicBezTo>
                <a:cubicBezTo>
                  <a:pt x="1149792" y="638076"/>
                  <a:pt x="825313" y="549408"/>
                  <a:pt x="665986" y="620881"/>
                </a:cubicBezTo>
                <a:cubicBezTo>
                  <a:pt x="506659" y="692354"/>
                  <a:pt x="226778" y="543345"/>
                  <a:pt x="0" y="620881"/>
                </a:cubicBezTo>
                <a:cubicBezTo>
                  <a:pt x="-741" y="545446"/>
                  <a:pt x="2187" y="400109"/>
                  <a:pt x="0" y="298023"/>
                </a:cubicBezTo>
                <a:cubicBezTo>
                  <a:pt x="-2187" y="195937"/>
                  <a:pt x="273" y="113826"/>
                  <a:pt x="0" y="0"/>
                </a:cubicBezTo>
                <a:close/>
              </a:path>
              <a:path w="3852811" h="620881" stroke="0" extrusionOk="0">
                <a:moveTo>
                  <a:pt x="0" y="0"/>
                </a:moveTo>
                <a:cubicBezTo>
                  <a:pt x="152457" y="-54760"/>
                  <a:pt x="356108" y="56127"/>
                  <a:pt x="511873" y="0"/>
                </a:cubicBezTo>
                <a:cubicBezTo>
                  <a:pt x="667638" y="-56127"/>
                  <a:pt x="829508" y="2428"/>
                  <a:pt x="946691" y="0"/>
                </a:cubicBezTo>
                <a:cubicBezTo>
                  <a:pt x="1063874" y="-2428"/>
                  <a:pt x="1411828" y="66675"/>
                  <a:pt x="1574148" y="0"/>
                </a:cubicBezTo>
                <a:cubicBezTo>
                  <a:pt x="1736468" y="-66675"/>
                  <a:pt x="1850729" y="1884"/>
                  <a:pt x="2086022" y="0"/>
                </a:cubicBezTo>
                <a:cubicBezTo>
                  <a:pt x="2321315" y="-1884"/>
                  <a:pt x="2372631" y="45723"/>
                  <a:pt x="2597895" y="0"/>
                </a:cubicBezTo>
                <a:cubicBezTo>
                  <a:pt x="2823159" y="-45723"/>
                  <a:pt x="3014733" y="11851"/>
                  <a:pt x="3225353" y="0"/>
                </a:cubicBezTo>
                <a:cubicBezTo>
                  <a:pt x="3435973" y="-11851"/>
                  <a:pt x="3672870" y="13049"/>
                  <a:pt x="3852811" y="0"/>
                </a:cubicBezTo>
                <a:cubicBezTo>
                  <a:pt x="3884050" y="72781"/>
                  <a:pt x="3824473" y="197511"/>
                  <a:pt x="3852811" y="322858"/>
                </a:cubicBezTo>
                <a:cubicBezTo>
                  <a:pt x="3881149" y="448205"/>
                  <a:pt x="3832122" y="473616"/>
                  <a:pt x="3852811" y="620881"/>
                </a:cubicBezTo>
                <a:cubicBezTo>
                  <a:pt x="3669544" y="641982"/>
                  <a:pt x="3553777" y="571976"/>
                  <a:pt x="3379466" y="620881"/>
                </a:cubicBezTo>
                <a:cubicBezTo>
                  <a:pt x="3205155" y="669786"/>
                  <a:pt x="2983332" y="576596"/>
                  <a:pt x="2829064" y="620881"/>
                </a:cubicBezTo>
                <a:cubicBezTo>
                  <a:pt x="2674796" y="665166"/>
                  <a:pt x="2474253" y="589782"/>
                  <a:pt x="2317191" y="620881"/>
                </a:cubicBezTo>
                <a:cubicBezTo>
                  <a:pt x="2160129" y="651980"/>
                  <a:pt x="1895271" y="596160"/>
                  <a:pt x="1689733" y="620881"/>
                </a:cubicBezTo>
                <a:cubicBezTo>
                  <a:pt x="1484195" y="645602"/>
                  <a:pt x="1204588" y="607952"/>
                  <a:pt x="1062275" y="620881"/>
                </a:cubicBezTo>
                <a:cubicBezTo>
                  <a:pt x="919962" y="633810"/>
                  <a:pt x="724308" y="565563"/>
                  <a:pt x="588930" y="620881"/>
                </a:cubicBezTo>
                <a:cubicBezTo>
                  <a:pt x="453553" y="676199"/>
                  <a:pt x="273905" y="560640"/>
                  <a:pt x="0" y="620881"/>
                </a:cubicBezTo>
                <a:cubicBezTo>
                  <a:pt x="-19244" y="490615"/>
                  <a:pt x="32843" y="383502"/>
                  <a:pt x="0" y="298023"/>
                </a:cubicBezTo>
                <a:cubicBezTo>
                  <a:pt x="-32843" y="212544"/>
                  <a:pt x="32609" y="93226"/>
                  <a:pt x="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76200">
            <a:solidFill>
              <a:schemeClr val="tx1">
                <a:lumMod val="65000"/>
                <a:lumOff val="35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45484083-9A34-0E4D-BC74-EBCC741117A1}"/>
              </a:ext>
            </a:extLst>
          </p:cNvPr>
          <p:cNvSpPr txBox="1"/>
          <p:nvPr/>
        </p:nvSpPr>
        <p:spPr>
          <a:xfrm>
            <a:off x="3403286" y="2868334"/>
            <a:ext cx="2228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pc="600" dirty="0">
                <a:solidFill>
                  <a:schemeClr val="tx1">
                    <a:lumMod val="65000"/>
                    <a:lumOff val="35000"/>
                  </a:schemeClr>
                </a:solidFill>
                <a:latin typeface="Stockholm Type Regular" pitchFamily="2" charset="77"/>
              </a:rPr>
              <a:t>Lösenord:</a:t>
            </a: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60B2C39B-1B33-AD44-9FA4-2CA7D7D7E436}"/>
              </a:ext>
            </a:extLst>
          </p:cNvPr>
          <p:cNvSpPr txBox="1"/>
          <p:nvPr/>
        </p:nvSpPr>
        <p:spPr>
          <a:xfrm>
            <a:off x="5790496" y="2776573"/>
            <a:ext cx="32338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200" spc="930" dirty="0">
                <a:latin typeface="Stockholm Type Regular" pitchFamily="2" charset="77"/>
              </a:rPr>
              <a:t>********</a:t>
            </a:r>
          </a:p>
        </p:txBody>
      </p:sp>
      <p:sp>
        <p:nvSpPr>
          <p:cNvPr id="10" name="Rubrik 1">
            <a:extLst>
              <a:ext uri="{FF2B5EF4-FFF2-40B4-BE49-F238E27FC236}">
                <a16:creationId xmlns:a16="http://schemas.microsoft.com/office/drawing/2014/main" id="{AF4510C9-6972-616B-9F72-C9EF7CB7B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Säkerhet på nätet</a:t>
            </a:r>
          </a:p>
        </p:txBody>
      </p:sp>
    </p:spTree>
    <p:extLst>
      <p:ext uri="{BB962C8B-B14F-4D97-AF65-F5344CB8AC3E}">
        <p14:creationId xmlns:p14="http://schemas.microsoft.com/office/powerpoint/2010/main" val="94642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D5BE302A-97EE-7E4F-9F39-B2C9A94911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772410" y="3006604"/>
            <a:ext cx="5482800" cy="119704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sv-SE" sz="2800" b="1" dirty="0">
                <a:solidFill>
                  <a:srgbClr val="FCBF0A"/>
                </a:solidFill>
                <a:latin typeface="Stockholm Type Bold" pitchFamily="2" charset="77"/>
              </a:rPr>
              <a:t>Dina kortuppgifter:</a:t>
            </a:r>
          </a:p>
          <a:p>
            <a:pPr marL="342900" indent="-342900">
              <a:lnSpc>
                <a:spcPct val="150000"/>
              </a:lnSpc>
              <a:buFont typeface="Systemtypsnitt normalt"/>
              <a:buChar char="→"/>
            </a:pPr>
            <a:r>
              <a:rPr lang="sv-SE" sz="2400" dirty="0">
                <a:latin typeface="Stockholm Type Regular" pitchFamily="2" charset="77"/>
              </a:rPr>
              <a:t>Skydda</a:t>
            </a:r>
          </a:p>
          <a:p>
            <a:pPr marL="342900" indent="-342900">
              <a:lnSpc>
                <a:spcPct val="150000"/>
              </a:lnSpc>
              <a:buFont typeface="Systemtypsnitt normalt"/>
              <a:buChar char="→"/>
            </a:pPr>
            <a:r>
              <a:rPr lang="sv-SE" sz="2400" dirty="0">
                <a:latin typeface="Stockholm Type Regular" pitchFamily="2" charset="77"/>
              </a:rPr>
              <a:t>Handla inte på osäkra webbsidor</a:t>
            </a:r>
          </a:p>
        </p:txBody>
      </p:sp>
      <p:pic>
        <p:nvPicPr>
          <p:cNvPr id="12" name="Bildobjekt 11" title="Bankomatkort.">
            <a:extLst>
              <a:ext uri="{FF2B5EF4-FFF2-40B4-BE49-F238E27FC236}">
                <a16:creationId xmlns:a16="http://schemas.microsoft.com/office/drawing/2014/main" id="{A5BAE3FA-FC7E-414A-901E-35A0882B955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35222">
            <a:off x="6785486" y="2063259"/>
            <a:ext cx="2939448" cy="1886688"/>
          </a:xfrm>
          <a:prstGeom prst="rect">
            <a:avLst/>
          </a:prstGeom>
        </p:spPr>
      </p:pic>
      <p:sp>
        <p:nvSpPr>
          <p:cNvPr id="14" name="textruta 13">
            <a:extLst>
              <a:ext uri="{FF2B5EF4-FFF2-40B4-BE49-F238E27FC236}">
                <a16:creationId xmlns:a16="http://schemas.microsoft.com/office/drawing/2014/main" id="{2DF4C119-C7E5-774B-AAB3-8BEDE9613E33}"/>
              </a:ext>
            </a:extLst>
          </p:cNvPr>
          <p:cNvSpPr txBox="1"/>
          <p:nvPr/>
        </p:nvSpPr>
        <p:spPr>
          <a:xfrm rot="695161">
            <a:off x="6875163" y="3392209"/>
            <a:ext cx="253626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v-SE" sz="1600" b="1" dirty="0">
                <a:solidFill>
                  <a:schemeClr val="bg1">
                    <a:lumMod val="85000"/>
                  </a:schemeClr>
                </a:solidFill>
                <a:latin typeface="Courier" pitchFamily="2" charset="0"/>
              </a:rPr>
              <a:t>0000 1122 3344 5566</a:t>
            </a:r>
          </a:p>
        </p:txBody>
      </p:sp>
      <p:sp>
        <p:nvSpPr>
          <p:cNvPr id="6" name="Rubrik 1">
            <a:extLst>
              <a:ext uri="{FF2B5EF4-FFF2-40B4-BE49-F238E27FC236}">
                <a16:creationId xmlns:a16="http://schemas.microsoft.com/office/drawing/2014/main" id="{8F638BCA-7B77-6A0C-A545-B36805ED3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Säkerhet på nätet</a:t>
            </a:r>
          </a:p>
        </p:txBody>
      </p:sp>
    </p:spTree>
    <p:extLst>
      <p:ext uri="{BB962C8B-B14F-4D97-AF65-F5344CB8AC3E}">
        <p14:creationId xmlns:p14="http://schemas.microsoft.com/office/powerpoint/2010/main" val="128816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Testa själv hemma!</a:t>
            </a:r>
          </a:p>
        </p:txBody>
      </p:sp>
      <p:sp>
        <p:nvSpPr>
          <p:cNvPr id="6" name="Platshållare för text 2">
            <a:extLst>
              <a:ext uri="{FF2B5EF4-FFF2-40B4-BE49-F238E27FC236}">
                <a16:creationId xmlns:a16="http://schemas.microsoft.com/office/drawing/2014/main" id="{8687F2FA-F6E7-22E1-9EFC-EAE74DBC15A4}"/>
              </a:ext>
            </a:extLst>
          </p:cNvPr>
          <p:cNvSpPr txBox="1">
            <a:spLocks/>
          </p:cNvSpPr>
          <p:nvPr/>
        </p:nvSpPr>
        <p:spPr>
          <a:xfrm>
            <a:off x="781967" y="2475126"/>
            <a:ext cx="5310105" cy="1584176"/>
          </a:xfrm>
          <a:custGeom>
            <a:avLst/>
            <a:gdLst>
              <a:gd name="connsiteX0" fmla="*/ 0 w 5310105"/>
              <a:gd name="connsiteY0" fmla="*/ 0 h 1584176"/>
              <a:gd name="connsiteX1" fmla="*/ 769965 w 5310105"/>
              <a:gd name="connsiteY1" fmla="*/ 0 h 1584176"/>
              <a:gd name="connsiteX2" fmla="*/ 1486829 w 5310105"/>
              <a:gd name="connsiteY2" fmla="*/ 0 h 1584176"/>
              <a:gd name="connsiteX3" fmla="*/ 2150593 w 5310105"/>
              <a:gd name="connsiteY3" fmla="*/ 0 h 1584176"/>
              <a:gd name="connsiteX4" fmla="*/ 2814356 w 5310105"/>
              <a:gd name="connsiteY4" fmla="*/ 0 h 1584176"/>
              <a:gd name="connsiteX5" fmla="*/ 3584321 w 5310105"/>
              <a:gd name="connsiteY5" fmla="*/ 0 h 1584176"/>
              <a:gd name="connsiteX6" fmla="*/ 4301185 w 5310105"/>
              <a:gd name="connsiteY6" fmla="*/ 0 h 1584176"/>
              <a:gd name="connsiteX7" fmla="*/ 5310105 w 5310105"/>
              <a:gd name="connsiteY7" fmla="*/ 0 h 1584176"/>
              <a:gd name="connsiteX8" fmla="*/ 5310105 w 5310105"/>
              <a:gd name="connsiteY8" fmla="*/ 512217 h 1584176"/>
              <a:gd name="connsiteX9" fmla="*/ 5310105 w 5310105"/>
              <a:gd name="connsiteY9" fmla="*/ 992750 h 1584176"/>
              <a:gd name="connsiteX10" fmla="*/ 5310105 w 5310105"/>
              <a:gd name="connsiteY10" fmla="*/ 1584176 h 1584176"/>
              <a:gd name="connsiteX11" fmla="*/ 4752544 w 5310105"/>
              <a:gd name="connsiteY11" fmla="*/ 1584176 h 1584176"/>
              <a:gd name="connsiteX12" fmla="*/ 3982579 w 5310105"/>
              <a:gd name="connsiteY12" fmla="*/ 1584176 h 1584176"/>
              <a:gd name="connsiteX13" fmla="*/ 3371917 w 5310105"/>
              <a:gd name="connsiteY13" fmla="*/ 1584176 h 1584176"/>
              <a:gd name="connsiteX14" fmla="*/ 2601951 w 5310105"/>
              <a:gd name="connsiteY14" fmla="*/ 1584176 h 1584176"/>
              <a:gd name="connsiteX15" fmla="*/ 2044390 w 5310105"/>
              <a:gd name="connsiteY15" fmla="*/ 1584176 h 1584176"/>
              <a:gd name="connsiteX16" fmla="*/ 1539930 w 5310105"/>
              <a:gd name="connsiteY16" fmla="*/ 1584176 h 1584176"/>
              <a:gd name="connsiteX17" fmla="*/ 1035470 w 5310105"/>
              <a:gd name="connsiteY17" fmla="*/ 1584176 h 1584176"/>
              <a:gd name="connsiteX18" fmla="*/ 0 w 5310105"/>
              <a:gd name="connsiteY18" fmla="*/ 1584176 h 1584176"/>
              <a:gd name="connsiteX19" fmla="*/ 0 w 5310105"/>
              <a:gd name="connsiteY19" fmla="*/ 1103643 h 1584176"/>
              <a:gd name="connsiteX20" fmla="*/ 0 w 5310105"/>
              <a:gd name="connsiteY20" fmla="*/ 543900 h 1584176"/>
              <a:gd name="connsiteX21" fmla="*/ 0 w 5310105"/>
              <a:gd name="connsiteY21" fmla="*/ 0 h 1584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310105" h="1584176" fill="none" extrusionOk="0">
                <a:moveTo>
                  <a:pt x="0" y="0"/>
                </a:moveTo>
                <a:cubicBezTo>
                  <a:pt x="373574" y="4071"/>
                  <a:pt x="543035" y="14678"/>
                  <a:pt x="769965" y="0"/>
                </a:cubicBezTo>
                <a:cubicBezTo>
                  <a:pt x="996896" y="-14678"/>
                  <a:pt x="1234500" y="-8298"/>
                  <a:pt x="1486829" y="0"/>
                </a:cubicBezTo>
                <a:cubicBezTo>
                  <a:pt x="1739158" y="8298"/>
                  <a:pt x="1881413" y="12949"/>
                  <a:pt x="2150593" y="0"/>
                </a:cubicBezTo>
                <a:cubicBezTo>
                  <a:pt x="2419773" y="-12949"/>
                  <a:pt x="2528846" y="-7891"/>
                  <a:pt x="2814356" y="0"/>
                </a:cubicBezTo>
                <a:cubicBezTo>
                  <a:pt x="3099866" y="7891"/>
                  <a:pt x="3384454" y="-25584"/>
                  <a:pt x="3584321" y="0"/>
                </a:cubicBezTo>
                <a:cubicBezTo>
                  <a:pt x="3784189" y="25584"/>
                  <a:pt x="3979876" y="19676"/>
                  <a:pt x="4301185" y="0"/>
                </a:cubicBezTo>
                <a:cubicBezTo>
                  <a:pt x="4622494" y="-19676"/>
                  <a:pt x="4876546" y="-24309"/>
                  <a:pt x="5310105" y="0"/>
                </a:cubicBezTo>
                <a:cubicBezTo>
                  <a:pt x="5307905" y="253740"/>
                  <a:pt x="5320896" y="364322"/>
                  <a:pt x="5310105" y="512217"/>
                </a:cubicBezTo>
                <a:cubicBezTo>
                  <a:pt x="5299314" y="660112"/>
                  <a:pt x="5332892" y="885244"/>
                  <a:pt x="5310105" y="992750"/>
                </a:cubicBezTo>
                <a:cubicBezTo>
                  <a:pt x="5287318" y="1100256"/>
                  <a:pt x="5289277" y="1421785"/>
                  <a:pt x="5310105" y="1584176"/>
                </a:cubicBezTo>
                <a:cubicBezTo>
                  <a:pt x="5139875" y="1559225"/>
                  <a:pt x="4869273" y="1607778"/>
                  <a:pt x="4752544" y="1584176"/>
                </a:cubicBezTo>
                <a:cubicBezTo>
                  <a:pt x="4635815" y="1560574"/>
                  <a:pt x="4137808" y="1621393"/>
                  <a:pt x="3982579" y="1584176"/>
                </a:cubicBezTo>
                <a:cubicBezTo>
                  <a:pt x="3827350" y="1546959"/>
                  <a:pt x="3648319" y="1566711"/>
                  <a:pt x="3371917" y="1584176"/>
                </a:cubicBezTo>
                <a:cubicBezTo>
                  <a:pt x="3095515" y="1601641"/>
                  <a:pt x="2958336" y="1600647"/>
                  <a:pt x="2601951" y="1584176"/>
                </a:cubicBezTo>
                <a:cubicBezTo>
                  <a:pt x="2245566" y="1567705"/>
                  <a:pt x="2312195" y="1572915"/>
                  <a:pt x="2044390" y="1584176"/>
                </a:cubicBezTo>
                <a:cubicBezTo>
                  <a:pt x="1776585" y="1595437"/>
                  <a:pt x="1719100" y="1585090"/>
                  <a:pt x="1539930" y="1584176"/>
                </a:cubicBezTo>
                <a:cubicBezTo>
                  <a:pt x="1360760" y="1583262"/>
                  <a:pt x="1167960" y="1600159"/>
                  <a:pt x="1035470" y="1584176"/>
                </a:cubicBezTo>
                <a:cubicBezTo>
                  <a:pt x="902980" y="1568193"/>
                  <a:pt x="413108" y="1610007"/>
                  <a:pt x="0" y="1584176"/>
                </a:cubicBezTo>
                <a:cubicBezTo>
                  <a:pt x="9118" y="1430062"/>
                  <a:pt x="18178" y="1203254"/>
                  <a:pt x="0" y="1103643"/>
                </a:cubicBezTo>
                <a:cubicBezTo>
                  <a:pt x="-18178" y="1004032"/>
                  <a:pt x="7609" y="682705"/>
                  <a:pt x="0" y="543900"/>
                </a:cubicBezTo>
                <a:cubicBezTo>
                  <a:pt x="-7609" y="405095"/>
                  <a:pt x="-13564" y="238234"/>
                  <a:pt x="0" y="0"/>
                </a:cubicBezTo>
                <a:close/>
              </a:path>
              <a:path w="5310105" h="1584176" stroke="0" extrusionOk="0">
                <a:moveTo>
                  <a:pt x="0" y="0"/>
                </a:moveTo>
                <a:cubicBezTo>
                  <a:pt x="281501" y="-1512"/>
                  <a:pt x="449276" y="20954"/>
                  <a:pt x="610662" y="0"/>
                </a:cubicBezTo>
                <a:cubicBezTo>
                  <a:pt x="772048" y="-20954"/>
                  <a:pt x="906585" y="-2896"/>
                  <a:pt x="1115122" y="0"/>
                </a:cubicBezTo>
                <a:cubicBezTo>
                  <a:pt x="1323659" y="2896"/>
                  <a:pt x="1672452" y="-7755"/>
                  <a:pt x="1885087" y="0"/>
                </a:cubicBezTo>
                <a:cubicBezTo>
                  <a:pt x="2097723" y="7755"/>
                  <a:pt x="2321353" y="-27305"/>
                  <a:pt x="2495749" y="0"/>
                </a:cubicBezTo>
                <a:cubicBezTo>
                  <a:pt x="2670145" y="27305"/>
                  <a:pt x="2840830" y="-25554"/>
                  <a:pt x="3106411" y="0"/>
                </a:cubicBezTo>
                <a:cubicBezTo>
                  <a:pt x="3371992" y="25554"/>
                  <a:pt x="3540346" y="28964"/>
                  <a:pt x="3876377" y="0"/>
                </a:cubicBezTo>
                <a:cubicBezTo>
                  <a:pt x="4212408" y="-28964"/>
                  <a:pt x="4171899" y="-5688"/>
                  <a:pt x="4433938" y="0"/>
                </a:cubicBezTo>
                <a:cubicBezTo>
                  <a:pt x="4695977" y="5688"/>
                  <a:pt x="4924179" y="-2675"/>
                  <a:pt x="5310105" y="0"/>
                </a:cubicBezTo>
                <a:cubicBezTo>
                  <a:pt x="5288413" y="144011"/>
                  <a:pt x="5306417" y="360594"/>
                  <a:pt x="5310105" y="559742"/>
                </a:cubicBezTo>
                <a:cubicBezTo>
                  <a:pt x="5313793" y="758890"/>
                  <a:pt x="5310646" y="935845"/>
                  <a:pt x="5310105" y="1056117"/>
                </a:cubicBezTo>
                <a:cubicBezTo>
                  <a:pt x="5309564" y="1176390"/>
                  <a:pt x="5312800" y="1335087"/>
                  <a:pt x="5310105" y="1584176"/>
                </a:cubicBezTo>
                <a:cubicBezTo>
                  <a:pt x="5134862" y="1607994"/>
                  <a:pt x="4921708" y="1556716"/>
                  <a:pt x="4593241" y="1584176"/>
                </a:cubicBezTo>
                <a:cubicBezTo>
                  <a:pt x="4264774" y="1611636"/>
                  <a:pt x="4053648" y="1567526"/>
                  <a:pt x="3823276" y="1584176"/>
                </a:cubicBezTo>
                <a:cubicBezTo>
                  <a:pt x="3592905" y="1600826"/>
                  <a:pt x="3421688" y="1545955"/>
                  <a:pt x="3053310" y="1584176"/>
                </a:cubicBezTo>
                <a:cubicBezTo>
                  <a:pt x="2684932" y="1622397"/>
                  <a:pt x="2769487" y="1559720"/>
                  <a:pt x="2495749" y="1584176"/>
                </a:cubicBezTo>
                <a:cubicBezTo>
                  <a:pt x="2222011" y="1608632"/>
                  <a:pt x="1975497" y="1590221"/>
                  <a:pt x="1831986" y="1584176"/>
                </a:cubicBezTo>
                <a:cubicBezTo>
                  <a:pt x="1688475" y="1578131"/>
                  <a:pt x="1269593" y="1573759"/>
                  <a:pt x="1062021" y="1584176"/>
                </a:cubicBezTo>
                <a:cubicBezTo>
                  <a:pt x="854450" y="1594593"/>
                  <a:pt x="286291" y="1573093"/>
                  <a:pt x="0" y="1584176"/>
                </a:cubicBezTo>
                <a:cubicBezTo>
                  <a:pt x="-20407" y="1421029"/>
                  <a:pt x="-19306" y="1247660"/>
                  <a:pt x="0" y="1103643"/>
                </a:cubicBezTo>
                <a:cubicBezTo>
                  <a:pt x="19306" y="959626"/>
                  <a:pt x="-8290" y="850233"/>
                  <a:pt x="0" y="607267"/>
                </a:cubicBezTo>
                <a:cubicBezTo>
                  <a:pt x="8290" y="364301"/>
                  <a:pt x="-10361" y="291910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9388" lvl="1" indent="0">
              <a:spcAft>
                <a:spcPts val="2100"/>
              </a:spcAft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	</a:t>
            </a:r>
          </a:p>
        </p:txBody>
      </p:sp>
      <p:pic>
        <p:nvPicPr>
          <p:cNvPr id="14" name="Bild 13" descr="Spela upp med hel fyllning">
            <a:extLst>
              <a:ext uri="{FF2B5EF4-FFF2-40B4-BE49-F238E27FC236}">
                <a16:creationId xmlns:a16="http://schemas.microsoft.com/office/drawing/2014/main" id="{757A0C72-FAA9-CEED-19FF-5E62AC0DB3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15677" y="2763158"/>
            <a:ext cx="665842" cy="665842"/>
          </a:xfrm>
          <a:prstGeom prst="rect">
            <a:avLst/>
          </a:prstGeom>
        </p:spPr>
      </p:pic>
      <p:sp>
        <p:nvSpPr>
          <p:cNvPr id="7" name="Platshållare för text 2">
            <a:extLst>
              <a:ext uri="{FF2B5EF4-FFF2-40B4-BE49-F238E27FC236}">
                <a16:creationId xmlns:a16="http://schemas.microsoft.com/office/drawing/2014/main" id="{FA9521C9-2BEC-F44D-F75D-F73EBF4BD8D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30280" y="2903200"/>
            <a:ext cx="4225957" cy="940077"/>
          </a:xfrm>
        </p:spPr>
        <p:txBody>
          <a:bodyPr/>
          <a:lstStyle/>
          <a:p>
            <a:r>
              <a:rPr lang="sv-SE" sz="2400" dirty="0">
                <a:latin typeface="Stockholm Type Regular" pitchFamily="2" charset="77"/>
              </a:rPr>
              <a:t>Ta en bild på en blomma och mejla den till kursledaren!</a:t>
            </a:r>
          </a:p>
          <a:p>
            <a:endParaRPr lang="sv-SE" sz="2400" dirty="0">
              <a:latin typeface="Stockholm Type Regular" pitchFamily="2" charset="77"/>
            </a:endParaRPr>
          </a:p>
          <a:p>
            <a:endParaRPr lang="sv-SE" sz="2400" dirty="0">
              <a:latin typeface="Stockholm Type Regular" pitchFamily="2" charset="77"/>
            </a:endParaRPr>
          </a:p>
          <a:p>
            <a:endParaRPr lang="sv-SE" sz="1050" dirty="0"/>
          </a:p>
        </p:txBody>
      </p:sp>
    </p:spTree>
    <p:extLst>
      <p:ext uri="{BB962C8B-B14F-4D97-AF65-F5344CB8AC3E}">
        <p14:creationId xmlns:p14="http://schemas.microsoft.com/office/powerpoint/2010/main" val="139120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021" y="2276872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DD4A2C"/>
                </a:solidFill>
                <a:latin typeface="Stockholm Type Bold" pitchFamily="2" charset="77"/>
              </a:rPr>
              <a:t>Vi ses igen om en vecka!</a:t>
            </a:r>
          </a:p>
        </p:txBody>
      </p:sp>
      <p:sp>
        <p:nvSpPr>
          <p:cNvPr id="6" name="Platshållare för text 2">
            <a:extLst>
              <a:ext uri="{FF2B5EF4-FFF2-40B4-BE49-F238E27FC236}">
                <a16:creationId xmlns:a16="http://schemas.microsoft.com/office/drawing/2014/main" id="{8687F2FA-F6E7-22E1-9EFC-EAE74DBC15A4}"/>
              </a:ext>
            </a:extLst>
          </p:cNvPr>
          <p:cNvSpPr txBox="1">
            <a:spLocks/>
          </p:cNvSpPr>
          <p:nvPr/>
        </p:nvSpPr>
        <p:spPr>
          <a:xfrm>
            <a:off x="616021" y="4221088"/>
            <a:ext cx="10790894" cy="1368152"/>
          </a:xfrm>
          <a:custGeom>
            <a:avLst/>
            <a:gdLst>
              <a:gd name="connsiteX0" fmla="*/ 0 w 10790894"/>
              <a:gd name="connsiteY0" fmla="*/ 0 h 1368152"/>
              <a:gd name="connsiteX1" fmla="*/ 350704 w 10790894"/>
              <a:gd name="connsiteY1" fmla="*/ 0 h 1368152"/>
              <a:gd name="connsiteX2" fmla="*/ 701408 w 10790894"/>
              <a:gd name="connsiteY2" fmla="*/ 0 h 1368152"/>
              <a:gd name="connsiteX3" fmla="*/ 1052112 w 10790894"/>
              <a:gd name="connsiteY3" fmla="*/ 0 h 1368152"/>
              <a:gd name="connsiteX4" fmla="*/ 1942361 w 10790894"/>
              <a:gd name="connsiteY4" fmla="*/ 0 h 1368152"/>
              <a:gd name="connsiteX5" fmla="*/ 2616792 w 10790894"/>
              <a:gd name="connsiteY5" fmla="*/ 0 h 1368152"/>
              <a:gd name="connsiteX6" fmla="*/ 2967496 w 10790894"/>
              <a:gd name="connsiteY6" fmla="*/ 0 h 1368152"/>
              <a:gd name="connsiteX7" fmla="*/ 3641927 w 10790894"/>
              <a:gd name="connsiteY7" fmla="*/ 0 h 1368152"/>
              <a:gd name="connsiteX8" fmla="*/ 4532175 w 10790894"/>
              <a:gd name="connsiteY8" fmla="*/ 0 h 1368152"/>
              <a:gd name="connsiteX9" fmla="*/ 5098697 w 10790894"/>
              <a:gd name="connsiteY9" fmla="*/ 0 h 1368152"/>
              <a:gd name="connsiteX10" fmla="*/ 5665219 w 10790894"/>
              <a:gd name="connsiteY10" fmla="*/ 0 h 1368152"/>
              <a:gd name="connsiteX11" fmla="*/ 6339650 w 10790894"/>
              <a:gd name="connsiteY11" fmla="*/ 0 h 1368152"/>
              <a:gd name="connsiteX12" fmla="*/ 7121990 w 10790894"/>
              <a:gd name="connsiteY12" fmla="*/ 0 h 1368152"/>
              <a:gd name="connsiteX13" fmla="*/ 7904330 w 10790894"/>
              <a:gd name="connsiteY13" fmla="*/ 0 h 1368152"/>
              <a:gd name="connsiteX14" fmla="*/ 8686670 w 10790894"/>
              <a:gd name="connsiteY14" fmla="*/ 0 h 1368152"/>
              <a:gd name="connsiteX15" fmla="*/ 9576918 w 10790894"/>
              <a:gd name="connsiteY15" fmla="*/ 0 h 1368152"/>
              <a:gd name="connsiteX16" fmla="*/ 10790894 w 10790894"/>
              <a:gd name="connsiteY16" fmla="*/ 0 h 1368152"/>
              <a:gd name="connsiteX17" fmla="*/ 10790894 w 10790894"/>
              <a:gd name="connsiteY17" fmla="*/ 697758 h 1368152"/>
              <a:gd name="connsiteX18" fmla="*/ 10790894 w 10790894"/>
              <a:gd name="connsiteY18" fmla="*/ 1368152 h 1368152"/>
              <a:gd name="connsiteX19" fmla="*/ 9900645 w 10790894"/>
              <a:gd name="connsiteY19" fmla="*/ 1368152 h 1368152"/>
              <a:gd name="connsiteX20" fmla="*/ 9226214 w 10790894"/>
              <a:gd name="connsiteY20" fmla="*/ 1368152 h 1368152"/>
              <a:gd name="connsiteX21" fmla="*/ 8659692 w 10790894"/>
              <a:gd name="connsiteY21" fmla="*/ 1368152 h 1368152"/>
              <a:gd name="connsiteX22" fmla="*/ 8093171 w 10790894"/>
              <a:gd name="connsiteY22" fmla="*/ 1368152 h 1368152"/>
              <a:gd name="connsiteX23" fmla="*/ 7526649 w 10790894"/>
              <a:gd name="connsiteY23" fmla="*/ 1368152 h 1368152"/>
              <a:gd name="connsiteX24" fmla="*/ 6960127 w 10790894"/>
              <a:gd name="connsiteY24" fmla="*/ 1368152 h 1368152"/>
              <a:gd name="connsiteX25" fmla="*/ 6177787 w 10790894"/>
              <a:gd name="connsiteY25" fmla="*/ 1368152 h 1368152"/>
              <a:gd name="connsiteX26" fmla="*/ 5503356 w 10790894"/>
              <a:gd name="connsiteY26" fmla="*/ 1368152 h 1368152"/>
              <a:gd name="connsiteX27" fmla="*/ 5152652 w 10790894"/>
              <a:gd name="connsiteY27" fmla="*/ 1368152 h 1368152"/>
              <a:gd name="connsiteX28" fmla="*/ 4586130 w 10790894"/>
              <a:gd name="connsiteY28" fmla="*/ 1368152 h 1368152"/>
              <a:gd name="connsiteX29" fmla="*/ 3803790 w 10790894"/>
              <a:gd name="connsiteY29" fmla="*/ 1368152 h 1368152"/>
              <a:gd name="connsiteX30" fmla="*/ 3345177 w 10790894"/>
              <a:gd name="connsiteY30" fmla="*/ 1368152 h 1368152"/>
              <a:gd name="connsiteX31" fmla="*/ 2454928 w 10790894"/>
              <a:gd name="connsiteY31" fmla="*/ 1368152 h 1368152"/>
              <a:gd name="connsiteX32" fmla="*/ 1564680 w 10790894"/>
              <a:gd name="connsiteY32" fmla="*/ 1368152 h 1368152"/>
              <a:gd name="connsiteX33" fmla="*/ 890249 w 10790894"/>
              <a:gd name="connsiteY33" fmla="*/ 1368152 h 1368152"/>
              <a:gd name="connsiteX34" fmla="*/ 0 w 10790894"/>
              <a:gd name="connsiteY34" fmla="*/ 1368152 h 1368152"/>
              <a:gd name="connsiteX35" fmla="*/ 0 w 10790894"/>
              <a:gd name="connsiteY35" fmla="*/ 684076 h 1368152"/>
              <a:gd name="connsiteX36" fmla="*/ 0 w 10790894"/>
              <a:gd name="connsiteY36" fmla="*/ 0 h 1368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790894" h="1368152" fill="none" extrusionOk="0">
                <a:moveTo>
                  <a:pt x="0" y="0"/>
                </a:moveTo>
                <a:cubicBezTo>
                  <a:pt x="125803" y="-13208"/>
                  <a:pt x="227211" y="14300"/>
                  <a:pt x="350704" y="0"/>
                </a:cubicBezTo>
                <a:cubicBezTo>
                  <a:pt x="474197" y="-14300"/>
                  <a:pt x="530061" y="-12132"/>
                  <a:pt x="701408" y="0"/>
                </a:cubicBezTo>
                <a:cubicBezTo>
                  <a:pt x="872755" y="12132"/>
                  <a:pt x="950060" y="4801"/>
                  <a:pt x="1052112" y="0"/>
                </a:cubicBezTo>
                <a:cubicBezTo>
                  <a:pt x="1154164" y="-4801"/>
                  <a:pt x="1583544" y="-11827"/>
                  <a:pt x="1942361" y="0"/>
                </a:cubicBezTo>
                <a:cubicBezTo>
                  <a:pt x="2301178" y="11827"/>
                  <a:pt x="2306654" y="25079"/>
                  <a:pt x="2616792" y="0"/>
                </a:cubicBezTo>
                <a:cubicBezTo>
                  <a:pt x="2926930" y="-25079"/>
                  <a:pt x="2858462" y="-3756"/>
                  <a:pt x="2967496" y="0"/>
                </a:cubicBezTo>
                <a:cubicBezTo>
                  <a:pt x="3076530" y="3756"/>
                  <a:pt x="3318138" y="17112"/>
                  <a:pt x="3641927" y="0"/>
                </a:cubicBezTo>
                <a:cubicBezTo>
                  <a:pt x="3965716" y="-17112"/>
                  <a:pt x="4264916" y="2019"/>
                  <a:pt x="4532175" y="0"/>
                </a:cubicBezTo>
                <a:cubicBezTo>
                  <a:pt x="4799434" y="-2019"/>
                  <a:pt x="4829984" y="-10765"/>
                  <a:pt x="5098697" y="0"/>
                </a:cubicBezTo>
                <a:cubicBezTo>
                  <a:pt x="5367410" y="10765"/>
                  <a:pt x="5439299" y="8174"/>
                  <a:pt x="5665219" y="0"/>
                </a:cubicBezTo>
                <a:cubicBezTo>
                  <a:pt x="5891139" y="-8174"/>
                  <a:pt x="6164835" y="-25614"/>
                  <a:pt x="6339650" y="0"/>
                </a:cubicBezTo>
                <a:cubicBezTo>
                  <a:pt x="6514465" y="25614"/>
                  <a:pt x="6804547" y="-34192"/>
                  <a:pt x="7121990" y="0"/>
                </a:cubicBezTo>
                <a:cubicBezTo>
                  <a:pt x="7439433" y="34192"/>
                  <a:pt x="7524365" y="15840"/>
                  <a:pt x="7904330" y="0"/>
                </a:cubicBezTo>
                <a:cubicBezTo>
                  <a:pt x="8284295" y="-15840"/>
                  <a:pt x="8434649" y="6272"/>
                  <a:pt x="8686670" y="0"/>
                </a:cubicBezTo>
                <a:cubicBezTo>
                  <a:pt x="8938691" y="-6272"/>
                  <a:pt x="9156988" y="-6935"/>
                  <a:pt x="9576918" y="0"/>
                </a:cubicBezTo>
                <a:cubicBezTo>
                  <a:pt x="9996848" y="6935"/>
                  <a:pt x="10262871" y="47797"/>
                  <a:pt x="10790894" y="0"/>
                </a:cubicBezTo>
                <a:cubicBezTo>
                  <a:pt x="10781833" y="341390"/>
                  <a:pt x="10757922" y="355181"/>
                  <a:pt x="10790894" y="697758"/>
                </a:cubicBezTo>
                <a:cubicBezTo>
                  <a:pt x="10823866" y="1040335"/>
                  <a:pt x="10807100" y="1100998"/>
                  <a:pt x="10790894" y="1368152"/>
                </a:cubicBezTo>
                <a:cubicBezTo>
                  <a:pt x="10498912" y="1387881"/>
                  <a:pt x="10260447" y="1372197"/>
                  <a:pt x="9900645" y="1368152"/>
                </a:cubicBezTo>
                <a:cubicBezTo>
                  <a:pt x="9540843" y="1364107"/>
                  <a:pt x="9466654" y="1396390"/>
                  <a:pt x="9226214" y="1368152"/>
                </a:cubicBezTo>
                <a:cubicBezTo>
                  <a:pt x="8985774" y="1339914"/>
                  <a:pt x="8886256" y="1351594"/>
                  <a:pt x="8659692" y="1368152"/>
                </a:cubicBezTo>
                <a:cubicBezTo>
                  <a:pt x="8433128" y="1384710"/>
                  <a:pt x="8299889" y="1390975"/>
                  <a:pt x="8093171" y="1368152"/>
                </a:cubicBezTo>
                <a:cubicBezTo>
                  <a:pt x="7886453" y="1345329"/>
                  <a:pt x="7641856" y="1379944"/>
                  <a:pt x="7526649" y="1368152"/>
                </a:cubicBezTo>
                <a:cubicBezTo>
                  <a:pt x="7411442" y="1356360"/>
                  <a:pt x="7183593" y="1373629"/>
                  <a:pt x="6960127" y="1368152"/>
                </a:cubicBezTo>
                <a:cubicBezTo>
                  <a:pt x="6736661" y="1362675"/>
                  <a:pt x="6434614" y="1334071"/>
                  <a:pt x="6177787" y="1368152"/>
                </a:cubicBezTo>
                <a:cubicBezTo>
                  <a:pt x="5920960" y="1402233"/>
                  <a:pt x="5659384" y="1352492"/>
                  <a:pt x="5503356" y="1368152"/>
                </a:cubicBezTo>
                <a:cubicBezTo>
                  <a:pt x="5347328" y="1383812"/>
                  <a:pt x="5326343" y="1375778"/>
                  <a:pt x="5152652" y="1368152"/>
                </a:cubicBezTo>
                <a:cubicBezTo>
                  <a:pt x="4978961" y="1360526"/>
                  <a:pt x="4759620" y="1370565"/>
                  <a:pt x="4586130" y="1368152"/>
                </a:cubicBezTo>
                <a:cubicBezTo>
                  <a:pt x="4412640" y="1365739"/>
                  <a:pt x="4122371" y="1386187"/>
                  <a:pt x="3803790" y="1368152"/>
                </a:cubicBezTo>
                <a:cubicBezTo>
                  <a:pt x="3485209" y="1350117"/>
                  <a:pt x="3500003" y="1357093"/>
                  <a:pt x="3345177" y="1368152"/>
                </a:cubicBezTo>
                <a:cubicBezTo>
                  <a:pt x="3190351" y="1379211"/>
                  <a:pt x="2655797" y="1363598"/>
                  <a:pt x="2454928" y="1368152"/>
                </a:cubicBezTo>
                <a:cubicBezTo>
                  <a:pt x="2254059" y="1372706"/>
                  <a:pt x="1877556" y="1329400"/>
                  <a:pt x="1564680" y="1368152"/>
                </a:cubicBezTo>
                <a:cubicBezTo>
                  <a:pt x="1251804" y="1406904"/>
                  <a:pt x="1188629" y="1401790"/>
                  <a:pt x="890249" y="1368152"/>
                </a:cubicBezTo>
                <a:cubicBezTo>
                  <a:pt x="591869" y="1334514"/>
                  <a:pt x="366653" y="1377645"/>
                  <a:pt x="0" y="1368152"/>
                </a:cubicBezTo>
                <a:cubicBezTo>
                  <a:pt x="32515" y="1075689"/>
                  <a:pt x="-3997" y="900011"/>
                  <a:pt x="0" y="684076"/>
                </a:cubicBezTo>
                <a:cubicBezTo>
                  <a:pt x="3997" y="468141"/>
                  <a:pt x="3098" y="160672"/>
                  <a:pt x="0" y="0"/>
                </a:cubicBezTo>
                <a:close/>
              </a:path>
              <a:path w="10790894" h="1368152" stroke="0" extrusionOk="0">
                <a:moveTo>
                  <a:pt x="0" y="0"/>
                </a:moveTo>
                <a:cubicBezTo>
                  <a:pt x="203208" y="-8168"/>
                  <a:pt x="293006" y="-482"/>
                  <a:pt x="566522" y="0"/>
                </a:cubicBezTo>
                <a:cubicBezTo>
                  <a:pt x="840038" y="482"/>
                  <a:pt x="839869" y="8959"/>
                  <a:pt x="917226" y="0"/>
                </a:cubicBezTo>
                <a:cubicBezTo>
                  <a:pt x="994583" y="-8959"/>
                  <a:pt x="1466914" y="40372"/>
                  <a:pt x="1807475" y="0"/>
                </a:cubicBezTo>
                <a:cubicBezTo>
                  <a:pt x="2148036" y="-40372"/>
                  <a:pt x="2141890" y="10873"/>
                  <a:pt x="2373997" y="0"/>
                </a:cubicBezTo>
                <a:cubicBezTo>
                  <a:pt x="2606104" y="-10873"/>
                  <a:pt x="2759560" y="-1249"/>
                  <a:pt x="2940519" y="0"/>
                </a:cubicBezTo>
                <a:cubicBezTo>
                  <a:pt x="3121478" y="1249"/>
                  <a:pt x="3559073" y="19155"/>
                  <a:pt x="3830767" y="0"/>
                </a:cubicBezTo>
                <a:cubicBezTo>
                  <a:pt x="4102461" y="-19155"/>
                  <a:pt x="4196840" y="-4642"/>
                  <a:pt x="4289380" y="0"/>
                </a:cubicBezTo>
                <a:cubicBezTo>
                  <a:pt x="4381920" y="4642"/>
                  <a:pt x="4902745" y="21310"/>
                  <a:pt x="5179629" y="0"/>
                </a:cubicBezTo>
                <a:cubicBezTo>
                  <a:pt x="5456513" y="-21310"/>
                  <a:pt x="5822476" y="-28575"/>
                  <a:pt x="6069878" y="0"/>
                </a:cubicBezTo>
                <a:cubicBezTo>
                  <a:pt x="6317280" y="28575"/>
                  <a:pt x="6607637" y="19534"/>
                  <a:pt x="6744309" y="0"/>
                </a:cubicBezTo>
                <a:cubicBezTo>
                  <a:pt x="6880981" y="-19534"/>
                  <a:pt x="7357305" y="372"/>
                  <a:pt x="7634558" y="0"/>
                </a:cubicBezTo>
                <a:cubicBezTo>
                  <a:pt x="7911811" y="-372"/>
                  <a:pt x="7968346" y="20885"/>
                  <a:pt x="8201079" y="0"/>
                </a:cubicBezTo>
                <a:cubicBezTo>
                  <a:pt x="8433812" y="-20885"/>
                  <a:pt x="8649825" y="-15905"/>
                  <a:pt x="8767601" y="0"/>
                </a:cubicBezTo>
                <a:cubicBezTo>
                  <a:pt x="8885377" y="15905"/>
                  <a:pt x="9381971" y="-35280"/>
                  <a:pt x="9549941" y="0"/>
                </a:cubicBezTo>
                <a:cubicBezTo>
                  <a:pt x="9717911" y="35280"/>
                  <a:pt x="9922978" y="21922"/>
                  <a:pt x="10116463" y="0"/>
                </a:cubicBezTo>
                <a:cubicBezTo>
                  <a:pt x="10309948" y="-21922"/>
                  <a:pt x="10541793" y="13577"/>
                  <a:pt x="10790894" y="0"/>
                </a:cubicBezTo>
                <a:cubicBezTo>
                  <a:pt x="10787186" y="207026"/>
                  <a:pt x="10780521" y="477180"/>
                  <a:pt x="10790894" y="711439"/>
                </a:cubicBezTo>
                <a:cubicBezTo>
                  <a:pt x="10801267" y="945698"/>
                  <a:pt x="10790084" y="1190578"/>
                  <a:pt x="10790894" y="1368152"/>
                </a:cubicBezTo>
                <a:cubicBezTo>
                  <a:pt x="10522509" y="1359941"/>
                  <a:pt x="10193975" y="1397026"/>
                  <a:pt x="10008554" y="1368152"/>
                </a:cubicBezTo>
                <a:cubicBezTo>
                  <a:pt x="9823133" y="1339278"/>
                  <a:pt x="9675769" y="1371771"/>
                  <a:pt x="9549941" y="1368152"/>
                </a:cubicBezTo>
                <a:cubicBezTo>
                  <a:pt x="9424113" y="1364533"/>
                  <a:pt x="9070805" y="1364675"/>
                  <a:pt x="8659692" y="1368152"/>
                </a:cubicBezTo>
                <a:cubicBezTo>
                  <a:pt x="8248579" y="1371629"/>
                  <a:pt x="8255725" y="1395728"/>
                  <a:pt x="7985262" y="1368152"/>
                </a:cubicBezTo>
                <a:cubicBezTo>
                  <a:pt x="7714799" y="1340577"/>
                  <a:pt x="7718798" y="1369605"/>
                  <a:pt x="7526649" y="1368152"/>
                </a:cubicBezTo>
                <a:cubicBezTo>
                  <a:pt x="7334500" y="1366699"/>
                  <a:pt x="7103489" y="1382884"/>
                  <a:pt x="6852218" y="1368152"/>
                </a:cubicBezTo>
                <a:cubicBezTo>
                  <a:pt x="6600947" y="1353420"/>
                  <a:pt x="6632733" y="1352044"/>
                  <a:pt x="6501514" y="1368152"/>
                </a:cubicBezTo>
                <a:cubicBezTo>
                  <a:pt x="6370295" y="1384260"/>
                  <a:pt x="6282321" y="1360074"/>
                  <a:pt x="6150810" y="1368152"/>
                </a:cubicBezTo>
                <a:cubicBezTo>
                  <a:pt x="6019299" y="1376230"/>
                  <a:pt x="5783992" y="1363489"/>
                  <a:pt x="5476379" y="1368152"/>
                </a:cubicBezTo>
                <a:cubicBezTo>
                  <a:pt x="5168766" y="1372815"/>
                  <a:pt x="5150053" y="1367083"/>
                  <a:pt x="5017766" y="1368152"/>
                </a:cubicBezTo>
                <a:cubicBezTo>
                  <a:pt x="4885479" y="1369221"/>
                  <a:pt x="4596006" y="1357464"/>
                  <a:pt x="4235426" y="1368152"/>
                </a:cubicBezTo>
                <a:cubicBezTo>
                  <a:pt x="3874846" y="1378840"/>
                  <a:pt x="3908269" y="1388175"/>
                  <a:pt x="3776813" y="1368152"/>
                </a:cubicBezTo>
                <a:cubicBezTo>
                  <a:pt x="3645357" y="1348129"/>
                  <a:pt x="3262326" y="1384799"/>
                  <a:pt x="2994473" y="1368152"/>
                </a:cubicBezTo>
                <a:cubicBezTo>
                  <a:pt x="2726620" y="1351505"/>
                  <a:pt x="2721414" y="1385394"/>
                  <a:pt x="2643769" y="1368152"/>
                </a:cubicBezTo>
                <a:cubicBezTo>
                  <a:pt x="2566124" y="1350910"/>
                  <a:pt x="2046250" y="1353952"/>
                  <a:pt x="1861429" y="1368152"/>
                </a:cubicBezTo>
                <a:cubicBezTo>
                  <a:pt x="1676608" y="1382352"/>
                  <a:pt x="1540695" y="1372162"/>
                  <a:pt x="1402816" y="1368152"/>
                </a:cubicBezTo>
                <a:cubicBezTo>
                  <a:pt x="1264937" y="1364142"/>
                  <a:pt x="1178438" y="1355272"/>
                  <a:pt x="1052112" y="1368152"/>
                </a:cubicBezTo>
                <a:cubicBezTo>
                  <a:pt x="925786" y="1381032"/>
                  <a:pt x="797222" y="1389198"/>
                  <a:pt x="593499" y="1368152"/>
                </a:cubicBezTo>
                <a:cubicBezTo>
                  <a:pt x="389776" y="1347106"/>
                  <a:pt x="272533" y="1366094"/>
                  <a:pt x="0" y="1368152"/>
                </a:cubicBezTo>
                <a:cubicBezTo>
                  <a:pt x="5866" y="1086603"/>
                  <a:pt x="-18757" y="955568"/>
                  <a:pt x="0" y="711439"/>
                </a:cubicBezTo>
                <a:cubicBezTo>
                  <a:pt x="18757" y="467310"/>
                  <a:pt x="15977" y="330459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9388" lvl="1" indent="0">
              <a:spcAft>
                <a:spcPts val="2100"/>
              </a:spcAft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Nästa vecka ska vi lära oss om: </a:t>
            </a:r>
            <a:r>
              <a:rPr lang="sv-SE" sz="2400" b="1" dirty="0">
                <a:solidFill>
                  <a:srgbClr val="FCBF0A"/>
                </a:solidFill>
                <a:latin typeface="Stockholm Type Bold" pitchFamily="2" charset="77"/>
              </a:rPr>
              <a:t>Digitala betaltjänster</a:t>
            </a:r>
          </a:p>
        </p:txBody>
      </p:sp>
      <p:sp>
        <p:nvSpPr>
          <p:cNvPr id="8" name="Rubrik 1">
            <a:extLst>
              <a:ext uri="{FF2B5EF4-FFF2-40B4-BE49-F238E27FC236}">
                <a16:creationId xmlns:a16="http://schemas.microsoft.com/office/drawing/2014/main" id="{B795EE81-20BF-46DB-B4F8-D8EC3AC1D032}"/>
              </a:ext>
            </a:extLst>
          </p:cNvPr>
          <p:cNvSpPr txBox="1">
            <a:spLocks/>
          </p:cNvSpPr>
          <p:nvPr/>
        </p:nvSpPr>
        <p:spPr>
          <a:xfrm>
            <a:off x="616021" y="1069942"/>
            <a:ext cx="11088207" cy="93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7200" dirty="0">
                <a:solidFill>
                  <a:srgbClr val="FFC000"/>
                </a:solidFill>
                <a:latin typeface="Stockholm Type Bold" pitchFamily="2" charset="77"/>
              </a:rPr>
              <a:t>Tack för idag </a:t>
            </a:r>
            <a:r>
              <a:rPr lang="sv-SE" sz="7200" b="0" dirty="0">
                <a:latin typeface="Stockholm Euclid Regular" panose="02000000000000000000" pitchFamily="50" charset="0"/>
              </a:rPr>
              <a:t>👏</a:t>
            </a:r>
            <a:endParaRPr lang="sv-SE" sz="7200" dirty="0">
              <a:solidFill>
                <a:srgbClr val="FFC000"/>
              </a:solidFill>
              <a:latin typeface="Stockholm Type Bold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91289177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167aa371da62cb12a661987a1bf5f35ea9b41"/>
</p:tagLst>
</file>

<file path=ppt/theme/theme1.xml><?xml version="1.0" encoding="utf-8"?>
<a:theme xmlns:a="http://schemas.openxmlformats.org/drawingml/2006/main" name="Sthlm Presentation bred skärm">
  <a:themeElements>
    <a:clrScheme name="Stockholms stad">
      <a:dk1>
        <a:srgbClr val="000000"/>
      </a:dk1>
      <a:lt1>
        <a:srgbClr val="FFFFFF"/>
      </a:lt1>
      <a:dk2>
        <a:srgbClr val="C40064"/>
      </a:dk2>
      <a:lt2>
        <a:srgbClr val="FEDEED"/>
      </a:lt2>
      <a:accent1>
        <a:srgbClr val="00867F"/>
      </a:accent1>
      <a:accent2>
        <a:srgbClr val="D5F7F4"/>
      </a:accent2>
      <a:accent3>
        <a:srgbClr val="006EBF"/>
      </a:accent3>
      <a:accent4>
        <a:srgbClr val="DCD9D2"/>
      </a:accent4>
      <a:accent5>
        <a:srgbClr val="5D237D"/>
      </a:accent5>
      <a:accent6>
        <a:srgbClr val="F1E6FC"/>
      </a:accent6>
      <a:hlink>
        <a:srgbClr val="006EBF"/>
      </a:hlink>
      <a:folHlink>
        <a:srgbClr val="5D237D"/>
      </a:folHlink>
    </a:clrScheme>
    <a:fontScheme name="Stockholms s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1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custClrLst>
    <a:custClr name="Stockholms stad Rosa">
      <a:srgbClr val="C40064"/>
    </a:custClr>
    <a:custClr name="Stockholms stad Ljusrosa">
      <a:srgbClr val="FEDEED"/>
    </a:custClr>
    <a:custClr name="Stockholms stad Grön">
      <a:srgbClr val="00867F"/>
    </a:custClr>
    <a:custClr name="Stockholms stad Ljusgrön">
      <a:srgbClr val="D5F7F4"/>
    </a:custClr>
    <a:custClr name="Stockholms stad Orange">
      <a:srgbClr val="DD4A2C"/>
    </a:custClr>
    <a:custClr name="Stockholms stad Ljusorange">
      <a:srgbClr val="FFD7D2"/>
    </a:custClr>
    <a:custClr name="Stockholms stad Blå">
      <a:srgbClr val="006EBF"/>
    </a:custClr>
    <a:custClr name="Stockholms stad Ljusblå">
      <a:srgbClr val="D6EDFC"/>
    </a:custClr>
    <a:custClr name="Stockholms stad Lila">
      <a:srgbClr val="5D237D"/>
    </a:custClr>
    <a:custClr name="Stockholms stad Ljuslila">
      <a:srgbClr val="F1E6FC"/>
    </a:custClr>
    <a:custClr name="Stockholms stad Gul">
      <a:srgbClr val="FCBF0A"/>
    </a:custClr>
    <a:custClr name="Stockholms stad Grå">
      <a:srgbClr val="DCD9D2"/>
    </a:custClr>
  </a:custClrLst>
  <a:extLst>
    <a:ext uri="{05A4C25C-085E-4340-85A3-A5531E510DB2}">
      <thm15:themeFamily xmlns:thm15="http://schemas.microsoft.com/office/thememl/2012/main" name="Sthlm Presentation bred skärm.potx" id="{86B60C4D-016E-42B2-BA1D-722993A713B6}" vid="{6E812C1E-D3EC-4681-8803-CB3B855262B4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ockholms s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ockholms s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Sthlm Presentation bred skärm</Template>
  <TotalTime>8869</TotalTime>
  <Words>346</Words>
  <Application>Microsoft Office PowerPoint</Application>
  <PresentationFormat>Bredbild</PresentationFormat>
  <Paragraphs>98</Paragraphs>
  <Slides>24</Slides>
  <Notes>4</Notes>
  <HiddenSlides>0</HiddenSlides>
  <MMClips>1</MMClips>
  <ScaleCrop>false</ScaleCrop>
  <HeadingPairs>
    <vt:vector size="6" baseType="variant">
      <vt:variant>
        <vt:lpstr>Använt teckensnitt</vt:lpstr>
      </vt:variant>
      <vt:variant>
        <vt:i4>8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24</vt:i4>
      </vt:variant>
    </vt:vector>
  </HeadingPairs>
  <TitlesOfParts>
    <vt:vector size="33" baseType="lpstr">
      <vt:lpstr>Apple Color Emoji</vt:lpstr>
      <vt:lpstr>Arial</vt:lpstr>
      <vt:lpstr>Courier</vt:lpstr>
      <vt:lpstr>Stockholm Euclid Regular</vt:lpstr>
      <vt:lpstr>Stockholm Type Bold</vt:lpstr>
      <vt:lpstr>Stockholm Type Regular</vt:lpstr>
      <vt:lpstr>Systemtypsnitt normalt</vt:lpstr>
      <vt:lpstr>Wingdings</vt:lpstr>
      <vt:lpstr>Sthlm Presentation bred skärm</vt:lpstr>
      <vt:lpstr>Kurs i digital vardag, del 4 av 5</vt:lpstr>
      <vt:lpstr>Hur känns det idag? </vt:lpstr>
      <vt:lpstr>Vad ska vi lära oss idag?</vt:lpstr>
      <vt:lpstr>E-post,  mejl, e-mail:</vt:lpstr>
      <vt:lpstr>Brev</vt:lpstr>
      <vt:lpstr>Mejl</vt:lpstr>
      <vt:lpstr>E-postadress</vt:lpstr>
      <vt:lpstr>Ditt e-postkonto</vt:lpstr>
      <vt:lpstr>Vad är ditt  e-postadress?</vt:lpstr>
      <vt:lpstr>Öppna ditt e-post!</vt:lpstr>
      <vt:lpstr>Svara på mejlet</vt:lpstr>
      <vt:lpstr>Skapa nytt mejl</vt:lpstr>
      <vt:lpstr>Skriv mejl</vt:lpstr>
      <vt:lpstr>Videomöten</vt:lpstr>
      <vt:lpstr>Idag är det mer och mer vanligt att möten är digitala:</vt:lpstr>
      <vt:lpstr>Teams - videomöten</vt:lpstr>
      <vt:lpstr>Öppna e-post i din mobil!</vt:lpstr>
      <vt:lpstr>Vad är knapparna till?</vt:lpstr>
      <vt:lpstr>Säkerhet på nätet</vt:lpstr>
      <vt:lpstr>Säkerhet på nätet</vt:lpstr>
      <vt:lpstr>Säkerhet på nätet</vt:lpstr>
      <vt:lpstr>Säkerhet på nätet</vt:lpstr>
      <vt:lpstr>Testa själv hemma!</vt:lpstr>
      <vt:lpstr>Vi ses igen om en vecka!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Kurs i digitala verktyg</dc:title>
  <dc:creator>Olga Gren</dc:creator>
  <cp:lastModifiedBy>Melina Hedlund</cp:lastModifiedBy>
  <cp:revision>44</cp:revision>
  <cp:lastPrinted>2015-08-21T11:54:31Z</cp:lastPrinted>
  <dcterms:created xsi:type="dcterms:W3CDTF">2023-01-24T10:29:36Z</dcterms:created>
  <dcterms:modified xsi:type="dcterms:W3CDTF">2024-02-09T09:59:19Z</dcterms:modified>
</cp:coreProperties>
</file>