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3" r:id="rId2"/>
    <p:sldId id="287" r:id="rId3"/>
    <p:sldId id="315" r:id="rId4"/>
    <p:sldId id="316" r:id="rId5"/>
    <p:sldId id="317" r:id="rId6"/>
    <p:sldId id="318" r:id="rId7"/>
    <p:sldId id="311" r:id="rId8"/>
    <p:sldId id="305" r:id="rId9"/>
    <p:sldId id="308" r:id="rId10"/>
    <p:sldId id="309" r:id="rId11"/>
    <p:sldId id="314" r:id="rId12"/>
    <p:sldId id="310" r:id="rId13"/>
    <p:sldId id="291" r:id="rId14"/>
    <p:sldId id="292" r:id="rId15"/>
    <p:sldId id="293" r:id="rId16"/>
    <p:sldId id="294" r:id="rId17"/>
    <p:sldId id="295" r:id="rId18"/>
    <p:sldId id="297" r:id="rId19"/>
    <p:sldId id="298" r:id="rId20"/>
    <p:sldId id="307" r:id="rId21"/>
    <p:sldId id="301" r:id="rId22"/>
    <p:sldId id="303" r:id="rId23"/>
  </p:sldIdLst>
  <p:sldSz cx="12192000" cy="6858000"/>
  <p:notesSz cx="6858000" cy="9144000"/>
  <p:custDataLst>
    <p:tags r:id="rId26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07" userDrawn="1">
          <p15:clr>
            <a:srgbClr val="A4A3A4"/>
          </p15:clr>
        </p15:guide>
        <p15:guide id="3" orient="horz" pos="3758" userDrawn="1">
          <p15:clr>
            <a:srgbClr val="A4A3A4"/>
          </p15:clr>
        </p15:guide>
        <p15:guide id="4" orient="horz" pos="4227" userDrawn="1">
          <p15:clr>
            <a:srgbClr val="A4A3A4"/>
          </p15:clr>
        </p15:guide>
        <p15:guide id="5" orient="horz" pos="289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393" userDrawn="1">
          <p15:clr>
            <a:srgbClr val="A4A3A4"/>
          </p15:clr>
        </p15:guide>
        <p15:guide id="8" pos="387" userDrawn="1">
          <p15:clr>
            <a:srgbClr val="A4A3A4"/>
          </p15:clr>
        </p15:guide>
        <p15:guide id="9" pos="7315" userDrawn="1">
          <p15:clr>
            <a:srgbClr val="A4A3A4"/>
          </p15:clr>
        </p15:guide>
        <p15:guide id="10" orient="horz" pos="3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9" autoAdjust="0"/>
    <p:restoredTop sz="92480" autoAdjust="0"/>
  </p:normalViewPr>
  <p:slideViewPr>
    <p:cSldViewPr>
      <p:cViewPr varScale="1">
        <p:scale>
          <a:sx n="51" d="100"/>
          <a:sy n="51" d="100"/>
        </p:scale>
        <p:origin x="62" y="1306"/>
      </p:cViewPr>
      <p:guideLst>
        <p:guide orient="horz" pos="2160"/>
        <p:guide orient="horz" pos="907"/>
        <p:guide orient="horz" pos="3758"/>
        <p:guide orient="horz" pos="4227"/>
        <p:guide orient="horz" pos="289"/>
        <p:guide pos="3840"/>
        <p:guide pos="393"/>
        <p:guide pos="387"/>
        <p:guide pos="7315"/>
        <p:guide orient="horz" pos="36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F73C6-E6BF-46CF-B34D-7A5C8688DBEE}" type="datetimeFigureOut">
              <a:rPr lang="sv-SE" smtClean="0"/>
              <a:t>2024-02-09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8F730-40FB-45F5-B014-CB7ED569AE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371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A4C71-A269-4800-8AF1-44182FA23438}" type="datetimeFigureOut">
              <a:rPr lang="sv-SE" smtClean="0"/>
              <a:t>2024-02-09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13758-4B63-40D7-B26B-F67CE25F1C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77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vit logo för mörk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8" name="Bildobjekt 7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9" name="textruta 8"/>
          <p:cNvSpPr txBox="1"/>
          <p:nvPr userDrawn="1"/>
        </p:nvSpPr>
        <p:spPr>
          <a:xfrm>
            <a:off x="12288688" y="39970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143176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09600" y="1440000"/>
            <a:ext cx="5184000" cy="396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684" y="1440000"/>
            <a:ext cx="5472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684" y="5446800"/>
            <a:ext cx="5472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8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vänst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8"/>
            <a:ext cx="5472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398400" y="1439863"/>
            <a:ext cx="5184000" cy="396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2" y="5446800"/>
            <a:ext cx="5472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textruta 13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bred och text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9"/>
            <a:ext cx="7680000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8496000" y="1440000"/>
            <a:ext cx="3086400" cy="429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733256"/>
            <a:ext cx="7680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5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9"/>
            <a:ext cx="10959008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3" y="5733256"/>
            <a:ext cx="10958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25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84784"/>
            <a:ext cx="5184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184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98400" y="1484784"/>
            <a:ext cx="5184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398400" y="2174874"/>
            <a:ext cx="5184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670192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6398400" y="5670192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346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464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7948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Lil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7" name="Bildobjekt 6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9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59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Ros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svart logo för ljus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10" name="Bildobjekt 9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7" name="textruta 6"/>
          <p:cNvSpPr txBox="1"/>
          <p:nvPr userDrawn="1"/>
        </p:nvSpPr>
        <p:spPr>
          <a:xfrm>
            <a:off x="12288688" y="39970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96334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3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048" y="1524198"/>
            <a:ext cx="4565904" cy="4565904"/>
          </a:xfrm>
          <a:prstGeom prst="rect">
            <a:avLst/>
          </a:prstGeom>
        </p:spPr>
      </p:pic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485654" y="328498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5021310" y="340877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990914" y="310496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85654" y="222457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865745" y="258461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5234737" y="295178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5414757" y="170043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5518300" y="220843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5710105" y="271167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6384032" y="17008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312024" y="220486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6132004" y="270892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6592438" y="29635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6960904" y="258461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7329365" y="222457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6816080" y="342256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7329365" y="328498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1" hasCustomPrompt="1"/>
          </p:nvPr>
        </p:nvSpPr>
        <p:spPr>
          <a:xfrm>
            <a:off x="7825760" y="31435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6816080" y="383411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7341521" y="397731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7849948" y="407707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6577047" y="429734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6952478" y="465738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7334461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6132004" y="452684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6312024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6456040" y="551723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5021344" y="384308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4505705" y="401413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3989259" y="412435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5258440" y="429062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 Placeholder 23"/>
          <p:cNvSpPr>
            <a:spLocks noGrp="1"/>
          </p:cNvSpPr>
          <p:nvPr>
            <p:ph type="body" sz="quarter" idx="45" hasCustomPrompt="1"/>
          </p:nvPr>
        </p:nvSpPr>
        <p:spPr>
          <a:xfrm>
            <a:off x="4874697" y="465738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15771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 Placeholder 23"/>
          <p:cNvSpPr>
            <a:spLocks noGrp="1"/>
          </p:cNvSpPr>
          <p:nvPr>
            <p:ph type="body" sz="quarter" idx="47" hasCustomPrompt="1"/>
          </p:nvPr>
        </p:nvSpPr>
        <p:spPr>
          <a:xfrm>
            <a:off x="5689264" y="45543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 Placeholder 23"/>
          <p:cNvSpPr>
            <a:spLocks noGrp="1"/>
          </p:cNvSpPr>
          <p:nvPr>
            <p:ph type="body" sz="quarter" idx="48" hasCustomPrompt="1"/>
          </p:nvPr>
        </p:nvSpPr>
        <p:spPr>
          <a:xfrm>
            <a:off x="5584938" y="503276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 Placeholder 23"/>
          <p:cNvSpPr>
            <a:spLocks noGrp="1"/>
          </p:cNvSpPr>
          <p:nvPr>
            <p:ph type="body" sz="quarter" idx="49" hasCustomPrompt="1"/>
          </p:nvPr>
        </p:nvSpPr>
        <p:spPr>
          <a:xfrm>
            <a:off x="5437033" y="559296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70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854" y="1523198"/>
            <a:ext cx="4570098" cy="4570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485654" y="32874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5021310" y="341129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990914" y="31074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85654" y="222708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865745" y="258712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5234737" y="295429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5414757" y="170294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5518300" y="221094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5710105" y="271419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6384032" y="17033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312024" y="22073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6132004" y="271143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6592438" y="296609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6960904" y="258712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7329365" y="222708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6816080" y="342507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7329365" y="32874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1" hasCustomPrompt="1"/>
          </p:nvPr>
        </p:nvSpPr>
        <p:spPr>
          <a:xfrm>
            <a:off x="7825760" y="314611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6816080" y="383662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7341521" y="397983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7849948" y="407958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6577047" y="429986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6952478" y="465990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7334461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6132004" y="452935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6312024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6456040" y="551974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5021344" y="384560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4505705" y="401664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3989259" y="412686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5258440" y="429313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45" hasCustomPrompt="1"/>
          </p:nvPr>
        </p:nvSpPr>
        <p:spPr>
          <a:xfrm>
            <a:off x="4874697" y="465990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15771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47" hasCustomPrompt="1"/>
          </p:nvPr>
        </p:nvSpPr>
        <p:spPr>
          <a:xfrm>
            <a:off x="5689264" y="455689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48" hasCustomPrompt="1"/>
          </p:nvPr>
        </p:nvSpPr>
        <p:spPr>
          <a:xfrm>
            <a:off x="5584938" y="503528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49" hasCustomPrompt="1"/>
          </p:nvPr>
        </p:nvSpPr>
        <p:spPr>
          <a:xfrm>
            <a:off x="5437033" y="559547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0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 svart logo grå bakgrund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0000"/>
            <a:ext cx="7305600" cy="175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11" name="Bildobjekt 10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1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1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400" y="467862"/>
            <a:ext cx="1368000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2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tx2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5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3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5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6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4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3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3" y="5733256"/>
            <a:ext cx="9710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72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440001"/>
            <a:ext cx="5184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406913" y="1440000"/>
            <a:ext cx="5184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2" y="5445224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6406913" y="5445224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990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9710869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8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6" r:id="rId3"/>
    <p:sldLayoutId id="2147483657" r:id="rId4"/>
    <p:sldLayoutId id="2147483658" r:id="rId5"/>
    <p:sldLayoutId id="2147483659" r:id="rId6"/>
    <p:sldLayoutId id="2147483660" r:id="rId7"/>
    <p:sldLayoutId id="2147483650" r:id="rId8"/>
    <p:sldLayoutId id="2147483652" r:id="rId9"/>
    <p:sldLayoutId id="2147483664" r:id="rId10"/>
    <p:sldLayoutId id="2147483665" r:id="rId11"/>
    <p:sldLayoutId id="2147483668" r:id="rId12"/>
    <p:sldLayoutId id="2147483667" r:id="rId13"/>
    <p:sldLayoutId id="2147483653" r:id="rId14"/>
    <p:sldLayoutId id="2147483654" r:id="rId15"/>
    <p:sldLayoutId id="2147483655" r:id="rId16"/>
    <p:sldLayoutId id="2147483651" r:id="rId17"/>
    <p:sldLayoutId id="2147483661" r:id="rId18"/>
    <p:sldLayoutId id="2147483662" r:id="rId19"/>
    <p:sldLayoutId id="2147483663" r:id="rId20"/>
    <p:sldLayoutId id="2147483669" r:id="rId21"/>
    <p:sldLayoutId id="2147483670" r:id="rId2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sv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sv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title="Tre händer som håller i varsin mobiltelefon.">
            <a:extLst>
              <a:ext uri="{FF2B5EF4-FFF2-40B4-BE49-F238E27FC236}">
                <a16:creationId xmlns:a16="http://schemas.microsoft.com/office/drawing/2014/main" id="{603C1641-51A3-D82C-1682-3DBEAF1A11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400" y="1991723"/>
            <a:ext cx="10801200" cy="486627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CB872A24-533B-55A4-4F5F-20E5E58A43DF}"/>
              </a:ext>
            </a:extLst>
          </p:cNvPr>
          <p:cNvSpPr txBox="1">
            <a:spLocks/>
          </p:cNvSpPr>
          <p:nvPr/>
        </p:nvSpPr>
        <p:spPr>
          <a:xfrm>
            <a:off x="1696616" y="831006"/>
            <a:ext cx="8798768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7200" dirty="0">
                <a:solidFill>
                  <a:srgbClr val="FCBF0A"/>
                </a:solidFill>
                <a:latin typeface="Stockholm Type Bold" pitchFamily="2" charset="77"/>
              </a:rPr>
              <a:t>Kurs i digital vardag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8391795C-F6FB-FF58-791F-E5371623DECD}"/>
              </a:ext>
            </a:extLst>
          </p:cNvPr>
          <p:cNvSpPr txBox="1">
            <a:spLocks/>
          </p:cNvSpPr>
          <p:nvPr/>
        </p:nvSpPr>
        <p:spPr>
          <a:xfrm>
            <a:off x="7752184" y="1873619"/>
            <a:ext cx="2303232" cy="64807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3600" dirty="0">
                <a:solidFill>
                  <a:srgbClr val="DD4A2C"/>
                </a:solidFill>
                <a:latin typeface="Stockholm Type Regular" pitchFamily="2" charset="77"/>
              </a:rPr>
              <a:t>Del 1 av 5</a:t>
            </a:r>
          </a:p>
        </p:txBody>
      </p:sp>
      <p:pic>
        <p:nvPicPr>
          <p:cNvPr id="13" name="Bild 12" descr="Kommentar hjärta kontur">
            <a:extLst>
              <a:ext uri="{FF2B5EF4-FFF2-40B4-BE49-F238E27FC236}">
                <a16:creationId xmlns:a16="http://schemas.microsoft.com/office/drawing/2014/main" id="{1816F3E5-C0F8-B5AF-3465-23D55FB48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19936" y="2780928"/>
            <a:ext cx="1014878" cy="1014878"/>
          </a:xfrm>
          <a:prstGeom prst="rect">
            <a:avLst/>
          </a:prstGeom>
        </p:spPr>
      </p:pic>
      <p:sp>
        <p:nvSpPr>
          <p:cNvPr id="2" name="Rubrik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Kurs i digital vardag, del 1 av 5</a:t>
            </a:r>
            <a:endParaRPr lang="sv-SE" dirty="0"/>
          </a:p>
        </p:txBody>
      </p:sp>
      <p:sp>
        <p:nvSpPr>
          <p:cNvPr id="3" name="Underrubrik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359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6" y="403519"/>
            <a:ext cx="10959008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Vad betyder digitalisering?</a:t>
            </a:r>
            <a:b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</a:br>
            <a:endParaRPr lang="sv-SE" sz="5400" dirty="0">
              <a:solidFill>
                <a:srgbClr val="FCBF0A"/>
              </a:solidFill>
              <a:latin typeface="Stockholm Type Bold" pitchFamily="2" charset="77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4E9978D-17F3-A5E2-4E03-BABF6F7BFDC1}"/>
              </a:ext>
            </a:extLst>
          </p:cNvPr>
          <p:cNvSpPr txBox="1"/>
          <p:nvPr/>
        </p:nvSpPr>
        <p:spPr>
          <a:xfrm>
            <a:off x="3431704" y="138253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Gamla lösningar ersätts med nya:</a:t>
            </a:r>
          </a:p>
        </p:txBody>
      </p:sp>
      <p:pic>
        <p:nvPicPr>
          <p:cNvPr id="14" name="Bildobjekt 13" title="Två personer framför en tv som visar Netflix logotyp.">
            <a:extLst>
              <a:ext uri="{FF2B5EF4-FFF2-40B4-BE49-F238E27FC236}">
                <a16:creationId xmlns:a16="http://schemas.microsoft.com/office/drawing/2014/main" id="{C77AE46F-1A00-EB7A-51C3-C6B4ADA0F6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4521" y="2348880"/>
            <a:ext cx="4006055" cy="3554666"/>
          </a:xfrm>
          <a:prstGeom prst="rect">
            <a:avLst/>
          </a:prstGeom>
        </p:spPr>
      </p:pic>
      <p:pic>
        <p:nvPicPr>
          <p:cNvPr id="16" name="Bildobjekt 15" title="En biografsalong.">
            <a:extLst>
              <a:ext uri="{FF2B5EF4-FFF2-40B4-BE49-F238E27FC236}">
                <a16:creationId xmlns:a16="http://schemas.microsoft.com/office/drawing/2014/main" id="{C0170ADE-5161-5F44-7FF4-999B7AC0CB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96" y="2348880"/>
            <a:ext cx="3823320" cy="3509504"/>
          </a:xfrm>
          <a:prstGeom prst="rect">
            <a:avLst/>
          </a:prstGeom>
        </p:spPr>
      </p:pic>
      <p:cxnSp>
        <p:nvCxnSpPr>
          <p:cNvPr id="17" name="Rak pil 16" title="Pil som pekar till höger.">
            <a:extLst>
              <a:ext uri="{FF2B5EF4-FFF2-40B4-BE49-F238E27FC236}">
                <a16:creationId xmlns:a16="http://schemas.microsoft.com/office/drawing/2014/main" id="{E415DB84-2DE3-0521-E734-7A456E1DF5EC}"/>
              </a:ext>
            </a:extLst>
          </p:cNvPr>
          <p:cNvCxnSpPr>
            <a:cxnSpLocks/>
          </p:cNvCxnSpPr>
          <p:nvPr/>
        </p:nvCxnSpPr>
        <p:spPr>
          <a:xfrm>
            <a:off x="4943872" y="4077072"/>
            <a:ext cx="2016224" cy="0"/>
          </a:xfrm>
          <a:prstGeom prst="straightConnector1">
            <a:avLst/>
          </a:prstGeom>
          <a:ln w="76200">
            <a:solidFill>
              <a:srgbClr val="DD4A2C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7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6" y="403519"/>
            <a:ext cx="10959008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Vad betyder digitalisering?</a:t>
            </a:r>
            <a:b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</a:br>
            <a:endParaRPr lang="sv-SE" sz="5400" dirty="0">
              <a:solidFill>
                <a:srgbClr val="FCBF0A"/>
              </a:solidFill>
              <a:latin typeface="Stockholm Type Bold" pitchFamily="2" charset="77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4E9978D-17F3-A5E2-4E03-BABF6F7BFDC1}"/>
              </a:ext>
            </a:extLst>
          </p:cNvPr>
          <p:cNvSpPr txBox="1"/>
          <p:nvPr/>
        </p:nvSpPr>
        <p:spPr>
          <a:xfrm>
            <a:off x="3431704" y="138253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Gamla lösningar ersätts med nya:</a:t>
            </a:r>
          </a:p>
        </p:txBody>
      </p:sp>
      <p:cxnSp>
        <p:nvCxnSpPr>
          <p:cNvPr id="17" name="Rak pil 16" title="Pil som pekar till höger.">
            <a:extLst>
              <a:ext uri="{FF2B5EF4-FFF2-40B4-BE49-F238E27FC236}">
                <a16:creationId xmlns:a16="http://schemas.microsoft.com/office/drawing/2014/main" id="{E415DB84-2DE3-0521-E734-7A456E1DF5EC}"/>
              </a:ext>
            </a:extLst>
          </p:cNvPr>
          <p:cNvCxnSpPr>
            <a:cxnSpLocks/>
          </p:cNvCxnSpPr>
          <p:nvPr/>
        </p:nvCxnSpPr>
        <p:spPr>
          <a:xfrm>
            <a:off x="5303912" y="4101279"/>
            <a:ext cx="2016224" cy="0"/>
          </a:xfrm>
          <a:prstGeom prst="straightConnector1">
            <a:avLst/>
          </a:prstGeom>
          <a:ln w="76200">
            <a:solidFill>
              <a:srgbClr val="DD4A2C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Bildobjekt 3" title="Person som till synes arbetar inom sjukvården sitter framför en dator, på skärmen är en annan person.">
            <a:extLst>
              <a:ext uri="{FF2B5EF4-FFF2-40B4-BE49-F238E27FC236}">
                <a16:creationId xmlns:a16="http://schemas.microsoft.com/office/drawing/2014/main" id="{EC4B31D6-DDB4-FF3D-F2A9-65454EFB1D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4496" y="2284826"/>
            <a:ext cx="3342954" cy="3632905"/>
          </a:xfrm>
          <a:prstGeom prst="rect">
            <a:avLst/>
          </a:prstGeom>
        </p:spPr>
      </p:pic>
      <p:pic>
        <p:nvPicPr>
          <p:cNvPr id="6" name="Bildobjekt 5" title="Person som till synes arbetar inom sjukvården håller ett stetoskop mot en annan person.">
            <a:extLst>
              <a:ext uri="{FF2B5EF4-FFF2-40B4-BE49-F238E27FC236}">
                <a16:creationId xmlns:a16="http://schemas.microsoft.com/office/drawing/2014/main" id="{88EE0926-B7BD-C167-0E14-96A07BC384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96" y="2445122"/>
            <a:ext cx="4253056" cy="33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6" y="2348880"/>
            <a:ext cx="10959008" cy="936000"/>
          </a:xfrm>
        </p:spPr>
        <p:txBody>
          <a:bodyPr/>
          <a:lstStyle/>
          <a:p>
            <a:pPr algn="ctr"/>
            <a:r>
              <a:rPr lang="sv-SE" sz="5400" b="0" dirty="0">
                <a:latin typeface="Stockholm Type Regular" pitchFamily="2" charset="77"/>
              </a:rPr>
              <a:t>Hur kan </a:t>
            </a:r>
            <a:r>
              <a:rPr lang="sv-SE" sz="5400" dirty="0">
                <a:latin typeface="Stockholm Type Bold" pitchFamily="2" charset="77"/>
              </a:rPr>
              <a:t>digitalisering</a:t>
            </a:r>
            <a:r>
              <a:rPr lang="sv-SE" sz="5400" b="0" dirty="0">
                <a:latin typeface="Stockholm Type Regular" pitchFamily="2" charset="77"/>
              </a:rPr>
              <a:t/>
            </a:r>
            <a:br>
              <a:rPr lang="sv-SE" sz="5400" b="0" dirty="0">
                <a:latin typeface="Stockholm Type Regular" pitchFamily="2" charset="77"/>
              </a:rPr>
            </a:br>
            <a:r>
              <a:rPr lang="sv-SE" sz="5400" b="0" dirty="0">
                <a:latin typeface="Stockholm Type Regular" pitchFamily="2" charset="77"/>
              </a:rPr>
              <a:t>göra </a:t>
            </a:r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din vardag </a:t>
            </a:r>
            <a:r>
              <a:rPr lang="sv-SE" sz="5400" b="0" dirty="0">
                <a:latin typeface="Stockholm Type Regular" pitchFamily="2" charset="77"/>
              </a:rPr>
              <a:t>lättare?</a:t>
            </a:r>
            <a:br>
              <a:rPr lang="sv-SE" sz="5400" b="0" dirty="0">
                <a:latin typeface="Stockholm Type Regular" pitchFamily="2" charset="77"/>
              </a:rPr>
            </a:br>
            <a:endParaRPr lang="sv-SE" sz="5400" b="0" dirty="0">
              <a:latin typeface="Stockholm Type Regula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90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355744"/>
            <a:ext cx="7559815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Min mobil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6DDF87A-F62D-C0CF-0CA2-A28FB675E5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1504" y="1412776"/>
            <a:ext cx="5832648" cy="576064"/>
          </a:xfrm>
        </p:spPr>
        <p:txBody>
          <a:bodyPr/>
          <a:lstStyle/>
          <a:p>
            <a:r>
              <a:rPr lang="sv-SE" sz="2800" dirty="0">
                <a:latin typeface="Stockholm Type Regular" pitchFamily="2" charset="77"/>
              </a:rPr>
              <a:t>Vilka funktioner finns i min mobil?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5E1FC7A-2477-EFAE-7C20-F904B07D2692}"/>
              </a:ext>
            </a:extLst>
          </p:cNvPr>
          <p:cNvSpPr txBox="1">
            <a:spLocks/>
          </p:cNvSpPr>
          <p:nvPr/>
        </p:nvSpPr>
        <p:spPr>
          <a:xfrm>
            <a:off x="1006707" y="2276872"/>
            <a:ext cx="4392488" cy="3060339"/>
          </a:xfrm>
          <a:custGeom>
            <a:avLst/>
            <a:gdLst>
              <a:gd name="connsiteX0" fmla="*/ 0 w 4392488"/>
              <a:gd name="connsiteY0" fmla="*/ 0 h 3060339"/>
              <a:gd name="connsiteX1" fmla="*/ 495724 w 4392488"/>
              <a:gd name="connsiteY1" fmla="*/ 0 h 3060339"/>
              <a:gd name="connsiteX2" fmla="*/ 1211072 w 4392488"/>
              <a:gd name="connsiteY2" fmla="*/ 0 h 3060339"/>
              <a:gd name="connsiteX3" fmla="*/ 1882495 w 4392488"/>
              <a:gd name="connsiteY3" fmla="*/ 0 h 3060339"/>
              <a:gd name="connsiteX4" fmla="*/ 2378219 w 4392488"/>
              <a:gd name="connsiteY4" fmla="*/ 0 h 3060339"/>
              <a:gd name="connsiteX5" fmla="*/ 2961792 w 4392488"/>
              <a:gd name="connsiteY5" fmla="*/ 0 h 3060339"/>
              <a:gd name="connsiteX6" fmla="*/ 3677140 w 4392488"/>
              <a:gd name="connsiteY6" fmla="*/ 0 h 3060339"/>
              <a:gd name="connsiteX7" fmla="*/ 4392488 w 4392488"/>
              <a:gd name="connsiteY7" fmla="*/ 0 h 3060339"/>
              <a:gd name="connsiteX8" fmla="*/ 4392488 w 4392488"/>
              <a:gd name="connsiteY8" fmla="*/ 642671 h 3060339"/>
              <a:gd name="connsiteX9" fmla="*/ 4392488 w 4392488"/>
              <a:gd name="connsiteY9" fmla="*/ 1162929 h 3060339"/>
              <a:gd name="connsiteX10" fmla="*/ 4392488 w 4392488"/>
              <a:gd name="connsiteY10" fmla="*/ 1713790 h 3060339"/>
              <a:gd name="connsiteX11" fmla="*/ 4392488 w 4392488"/>
              <a:gd name="connsiteY11" fmla="*/ 2356461 h 3060339"/>
              <a:gd name="connsiteX12" fmla="*/ 4392488 w 4392488"/>
              <a:gd name="connsiteY12" fmla="*/ 3060339 h 3060339"/>
              <a:gd name="connsiteX13" fmla="*/ 3896764 w 4392488"/>
              <a:gd name="connsiteY13" fmla="*/ 3060339 h 3060339"/>
              <a:gd name="connsiteX14" fmla="*/ 3401041 w 4392488"/>
              <a:gd name="connsiteY14" fmla="*/ 3060339 h 3060339"/>
              <a:gd name="connsiteX15" fmla="*/ 2729618 w 4392488"/>
              <a:gd name="connsiteY15" fmla="*/ 3060339 h 3060339"/>
              <a:gd name="connsiteX16" fmla="*/ 2233894 w 4392488"/>
              <a:gd name="connsiteY16" fmla="*/ 3060339 h 3060339"/>
              <a:gd name="connsiteX17" fmla="*/ 1606396 w 4392488"/>
              <a:gd name="connsiteY17" fmla="*/ 3060339 h 3060339"/>
              <a:gd name="connsiteX18" fmla="*/ 1066747 w 4392488"/>
              <a:gd name="connsiteY18" fmla="*/ 3060339 h 3060339"/>
              <a:gd name="connsiteX19" fmla="*/ 0 w 4392488"/>
              <a:gd name="connsiteY19" fmla="*/ 3060339 h 3060339"/>
              <a:gd name="connsiteX20" fmla="*/ 0 w 4392488"/>
              <a:gd name="connsiteY20" fmla="*/ 2448271 h 3060339"/>
              <a:gd name="connsiteX21" fmla="*/ 0 w 4392488"/>
              <a:gd name="connsiteY21" fmla="*/ 1774997 h 3060339"/>
              <a:gd name="connsiteX22" fmla="*/ 0 w 4392488"/>
              <a:gd name="connsiteY22" fmla="*/ 1193532 h 3060339"/>
              <a:gd name="connsiteX23" fmla="*/ 0 w 4392488"/>
              <a:gd name="connsiteY23" fmla="*/ 612068 h 3060339"/>
              <a:gd name="connsiteX24" fmla="*/ 0 w 4392488"/>
              <a:gd name="connsiteY24" fmla="*/ 0 h 306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92488" h="3060339" fill="none" extrusionOk="0">
                <a:moveTo>
                  <a:pt x="0" y="0"/>
                </a:moveTo>
                <a:cubicBezTo>
                  <a:pt x="131322" y="-24218"/>
                  <a:pt x="291908" y="-18099"/>
                  <a:pt x="495724" y="0"/>
                </a:cubicBezTo>
                <a:cubicBezTo>
                  <a:pt x="699540" y="18099"/>
                  <a:pt x="963477" y="-18005"/>
                  <a:pt x="1211072" y="0"/>
                </a:cubicBezTo>
                <a:cubicBezTo>
                  <a:pt x="1458667" y="18005"/>
                  <a:pt x="1648221" y="-16987"/>
                  <a:pt x="1882495" y="0"/>
                </a:cubicBezTo>
                <a:cubicBezTo>
                  <a:pt x="2116769" y="16987"/>
                  <a:pt x="2156769" y="-13280"/>
                  <a:pt x="2378219" y="0"/>
                </a:cubicBezTo>
                <a:cubicBezTo>
                  <a:pt x="2599669" y="13280"/>
                  <a:pt x="2790733" y="19960"/>
                  <a:pt x="2961792" y="0"/>
                </a:cubicBezTo>
                <a:cubicBezTo>
                  <a:pt x="3132851" y="-19960"/>
                  <a:pt x="3329526" y="-10028"/>
                  <a:pt x="3677140" y="0"/>
                </a:cubicBezTo>
                <a:cubicBezTo>
                  <a:pt x="4024754" y="10028"/>
                  <a:pt x="4187478" y="-1781"/>
                  <a:pt x="4392488" y="0"/>
                </a:cubicBezTo>
                <a:cubicBezTo>
                  <a:pt x="4367579" y="188187"/>
                  <a:pt x="4380560" y="451403"/>
                  <a:pt x="4392488" y="642671"/>
                </a:cubicBezTo>
                <a:cubicBezTo>
                  <a:pt x="4404416" y="833939"/>
                  <a:pt x="4393332" y="1015082"/>
                  <a:pt x="4392488" y="1162929"/>
                </a:cubicBezTo>
                <a:cubicBezTo>
                  <a:pt x="4391644" y="1310776"/>
                  <a:pt x="4395769" y="1488527"/>
                  <a:pt x="4392488" y="1713790"/>
                </a:cubicBezTo>
                <a:cubicBezTo>
                  <a:pt x="4389207" y="1939053"/>
                  <a:pt x="4424490" y="2126489"/>
                  <a:pt x="4392488" y="2356461"/>
                </a:cubicBezTo>
                <a:cubicBezTo>
                  <a:pt x="4360486" y="2586433"/>
                  <a:pt x="4378198" y="2719102"/>
                  <a:pt x="4392488" y="3060339"/>
                </a:cubicBezTo>
                <a:cubicBezTo>
                  <a:pt x="4241546" y="3081063"/>
                  <a:pt x="4143370" y="3062988"/>
                  <a:pt x="3896764" y="3060339"/>
                </a:cubicBezTo>
                <a:cubicBezTo>
                  <a:pt x="3650158" y="3057690"/>
                  <a:pt x="3580260" y="3053954"/>
                  <a:pt x="3401041" y="3060339"/>
                </a:cubicBezTo>
                <a:cubicBezTo>
                  <a:pt x="3221822" y="3066724"/>
                  <a:pt x="3009145" y="3050009"/>
                  <a:pt x="2729618" y="3060339"/>
                </a:cubicBezTo>
                <a:cubicBezTo>
                  <a:pt x="2450091" y="3070669"/>
                  <a:pt x="2419316" y="3078330"/>
                  <a:pt x="2233894" y="3060339"/>
                </a:cubicBezTo>
                <a:cubicBezTo>
                  <a:pt x="2048472" y="3042348"/>
                  <a:pt x="1803380" y="3068799"/>
                  <a:pt x="1606396" y="3060339"/>
                </a:cubicBezTo>
                <a:cubicBezTo>
                  <a:pt x="1409412" y="3051879"/>
                  <a:pt x="1247847" y="3050561"/>
                  <a:pt x="1066747" y="3060339"/>
                </a:cubicBezTo>
                <a:cubicBezTo>
                  <a:pt x="885647" y="3070117"/>
                  <a:pt x="332482" y="3038159"/>
                  <a:pt x="0" y="3060339"/>
                </a:cubicBezTo>
                <a:cubicBezTo>
                  <a:pt x="-13624" y="2933185"/>
                  <a:pt x="26775" y="2647331"/>
                  <a:pt x="0" y="2448271"/>
                </a:cubicBezTo>
                <a:cubicBezTo>
                  <a:pt x="-26775" y="2249211"/>
                  <a:pt x="-33298" y="2098740"/>
                  <a:pt x="0" y="1774997"/>
                </a:cubicBezTo>
                <a:cubicBezTo>
                  <a:pt x="33298" y="1451254"/>
                  <a:pt x="26713" y="1339678"/>
                  <a:pt x="0" y="1193532"/>
                </a:cubicBezTo>
                <a:cubicBezTo>
                  <a:pt x="-26713" y="1047386"/>
                  <a:pt x="-3993" y="833720"/>
                  <a:pt x="0" y="612068"/>
                </a:cubicBezTo>
                <a:cubicBezTo>
                  <a:pt x="3993" y="390416"/>
                  <a:pt x="-23469" y="205725"/>
                  <a:pt x="0" y="0"/>
                </a:cubicBezTo>
                <a:close/>
              </a:path>
              <a:path w="4392488" h="3060339" stroke="0" extrusionOk="0">
                <a:moveTo>
                  <a:pt x="0" y="0"/>
                </a:moveTo>
                <a:cubicBezTo>
                  <a:pt x="120801" y="7669"/>
                  <a:pt x="438984" y="-25924"/>
                  <a:pt x="583573" y="0"/>
                </a:cubicBezTo>
                <a:cubicBezTo>
                  <a:pt x="728162" y="25924"/>
                  <a:pt x="833159" y="7030"/>
                  <a:pt x="1079297" y="0"/>
                </a:cubicBezTo>
                <a:cubicBezTo>
                  <a:pt x="1325435" y="-7030"/>
                  <a:pt x="1586658" y="26115"/>
                  <a:pt x="1794645" y="0"/>
                </a:cubicBezTo>
                <a:cubicBezTo>
                  <a:pt x="2002632" y="-26115"/>
                  <a:pt x="2169193" y="-18770"/>
                  <a:pt x="2378219" y="0"/>
                </a:cubicBezTo>
                <a:cubicBezTo>
                  <a:pt x="2587245" y="18770"/>
                  <a:pt x="2672227" y="7749"/>
                  <a:pt x="2961792" y="0"/>
                </a:cubicBezTo>
                <a:cubicBezTo>
                  <a:pt x="3251357" y="-7749"/>
                  <a:pt x="3442048" y="29268"/>
                  <a:pt x="3677140" y="0"/>
                </a:cubicBezTo>
                <a:cubicBezTo>
                  <a:pt x="3912232" y="-29268"/>
                  <a:pt x="4124188" y="6405"/>
                  <a:pt x="4392488" y="0"/>
                </a:cubicBezTo>
                <a:cubicBezTo>
                  <a:pt x="4380028" y="277752"/>
                  <a:pt x="4392629" y="436748"/>
                  <a:pt x="4392488" y="673275"/>
                </a:cubicBezTo>
                <a:cubicBezTo>
                  <a:pt x="4392347" y="909802"/>
                  <a:pt x="4389625" y="1056141"/>
                  <a:pt x="4392488" y="1224136"/>
                </a:cubicBezTo>
                <a:cubicBezTo>
                  <a:pt x="4395351" y="1392131"/>
                  <a:pt x="4386554" y="1625032"/>
                  <a:pt x="4392488" y="1774997"/>
                </a:cubicBezTo>
                <a:cubicBezTo>
                  <a:pt x="4398422" y="1924962"/>
                  <a:pt x="4400036" y="2144842"/>
                  <a:pt x="4392488" y="2387064"/>
                </a:cubicBezTo>
                <a:cubicBezTo>
                  <a:pt x="4384940" y="2629286"/>
                  <a:pt x="4404065" y="2739468"/>
                  <a:pt x="4392488" y="3060339"/>
                </a:cubicBezTo>
                <a:cubicBezTo>
                  <a:pt x="4258677" y="3066236"/>
                  <a:pt x="4092110" y="3077381"/>
                  <a:pt x="3896764" y="3060339"/>
                </a:cubicBezTo>
                <a:cubicBezTo>
                  <a:pt x="3701418" y="3043297"/>
                  <a:pt x="3524732" y="3030005"/>
                  <a:pt x="3181416" y="3060339"/>
                </a:cubicBezTo>
                <a:cubicBezTo>
                  <a:pt x="2838100" y="3090673"/>
                  <a:pt x="2757175" y="3034989"/>
                  <a:pt x="2641768" y="3060339"/>
                </a:cubicBezTo>
                <a:cubicBezTo>
                  <a:pt x="2526361" y="3085689"/>
                  <a:pt x="2289885" y="3048704"/>
                  <a:pt x="2014269" y="3060339"/>
                </a:cubicBezTo>
                <a:cubicBezTo>
                  <a:pt x="1738653" y="3071974"/>
                  <a:pt x="1644050" y="3090683"/>
                  <a:pt x="1298921" y="3060339"/>
                </a:cubicBezTo>
                <a:cubicBezTo>
                  <a:pt x="953792" y="3029995"/>
                  <a:pt x="900534" y="3034415"/>
                  <a:pt x="671423" y="3060339"/>
                </a:cubicBezTo>
                <a:cubicBezTo>
                  <a:pt x="442312" y="3086263"/>
                  <a:pt x="262960" y="3058403"/>
                  <a:pt x="0" y="3060339"/>
                </a:cubicBezTo>
                <a:cubicBezTo>
                  <a:pt x="25622" y="2833466"/>
                  <a:pt x="39" y="2756990"/>
                  <a:pt x="0" y="2509478"/>
                </a:cubicBezTo>
                <a:cubicBezTo>
                  <a:pt x="-39" y="2261966"/>
                  <a:pt x="-1268" y="2067427"/>
                  <a:pt x="0" y="1928014"/>
                </a:cubicBezTo>
                <a:cubicBezTo>
                  <a:pt x="1268" y="1788601"/>
                  <a:pt x="7665" y="1580538"/>
                  <a:pt x="0" y="1254739"/>
                </a:cubicBezTo>
                <a:cubicBezTo>
                  <a:pt x="-7665" y="928940"/>
                  <a:pt x="-19830" y="896576"/>
                  <a:pt x="0" y="642671"/>
                </a:cubicBezTo>
                <a:cubicBezTo>
                  <a:pt x="19830" y="388766"/>
                  <a:pt x="20046" y="161356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0" algn="just">
              <a:buFont typeface="Arial" panose="020B0604020202020204" pitchFamily="34" charset="0"/>
              <a:buNone/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Testa:</a:t>
            </a:r>
          </a:p>
          <a:p>
            <a:pPr lvl="3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Klocka</a:t>
            </a:r>
          </a:p>
          <a:p>
            <a:pPr lvl="3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Ficklampa</a:t>
            </a:r>
          </a:p>
          <a:p>
            <a:pPr lvl="3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SMS</a:t>
            </a:r>
          </a:p>
          <a:p>
            <a:pPr lvl="3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Kalender</a:t>
            </a:r>
          </a:p>
        </p:txBody>
      </p:sp>
      <p:pic>
        <p:nvPicPr>
          <p:cNvPr id="5" name="Bild 4" descr="Spela upp med hel fyllning">
            <a:extLst>
              <a:ext uri="{FF2B5EF4-FFF2-40B4-BE49-F238E27FC236}">
                <a16:creationId xmlns:a16="http://schemas.microsoft.com/office/drawing/2014/main" id="{97F71E44-C302-A837-DF9B-44F59104F0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84950" y="2870286"/>
            <a:ext cx="518718" cy="518718"/>
          </a:xfrm>
          <a:prstGeom prst="rect">
            <a:avLst/>
          </a:prstGeom>
        </p:spPr>
      </p:pic>
      <p:pic>
        <p:nvPicPr>
          <p:cNvPr id="6" name="Bild 5" descr="Spela upp med hel fyllning">
            <a:extLst>
              <a:ext uri="{FF2B5EF4-FFF2-40B4-BE49-F238E27FC236}">
                <a16:creationId xmlns:a16="http://schemas.microsoft.com/office/drawing/2014/main" id="{0EAB3185-B939-C709-13D0-0F0A3536D2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84950" y="3547682"/>
            <a:ext cx="518718" cy="518718"/>
          </a:xfrm>
          <a:prstGeom prst="rect">
            <a:avLst/>
          </a:prstGeom>
        </p:spPr>
      </p:pic>
      <p:pic>
        <p:nvPicPr>
          <p:cNvPr id="7" name="Bild 6" descr="Spela upp med hel fyllning">
            <a:extLst>
              <a:ext uri="{FF2B5EF4-FFF2-40B4-BE49-F238E27FC236}">
                <a16:creationId xmlns:a16="http://schemas.microsoft.com/office/drawing/2014/main" id="{EE94B934-B71F-1E3C-D6F0-0D488AB6CD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84950" y="4183087"/>
            <a:ext cx="518718" cy="518718"/>
          </a:xfrm>
          <a:prstGeom prst="rect">
            <a:avLst/>
          </a:prstGeom>
        </p:spPr>
      </p:pic>
      <p:pic>
        <p:nvPicPr>
          <p:cNvPr id="8" name="Bild 7" descr="Spela upp med hel fyllning">
            <a:extLst>
              <a:ext uri="{FF2B5EF4-FFF2-40B4-BE49-F238E27FC236}">
                <a16:creationId xmlns:a16="http://schemas.microsoft.com/office/drawing/2014/main" id="{2BC66868-8145-95F0-7102-763D41CC88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01396" y="4868531"/>
            <a:ext cx="518718" cy="518718"/>
          </a:xfrm>
          <a:prstGeom prst="rect">
            <a:avLst/>
          </a:prstGeom>
        </p:spPr>
      </p:pic>
      <p:grpSp>
        <p:nvGrpSpPr>
          <p:cNvPr id="9" name="Grupp 8" title="En smartphone.">
            <a:extLst>
              <a:ext uri="{FF2B5EF4-FFF2-40B4-BE49-F238E27FC236}">
                <a16:creationId xmlns:a16="http://schemas.microsoft.com/office/drawing/2014/main" id="{A409308E-4547-59F7-44C1-B593B2137FC5}"/>
              </a:ext>
            </a:extLst>
          </p:cNvPr>
          <p:cNvGrpSpPr/>
          <p:nvPr/>
        </p:nvGrpSpPr>
        <p:grpSpPr>
          <a:xfrm rot="548546">
            <a:off x="7912684" y="483073"/>
            <a:ext cx="3076843" cy="5891855"/>
            <a:chOff x="7730806" y="199301"/>
            <a:chExt cx="3076843" cy="5891855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054D9CA9-51AC-1ED2-D7DE-9137169BA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81107" y="315874"/>
              <a:ext cx="2854940" cy="5727725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87C8F67F-0FB4-12CD-3174-A0B28AC2A8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0806" y="199301"/>
              <a:ext cx="3076843" cy="5891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52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 title="En smartphone.">
            <a:extLst>
              <a:ext uri="{FF2B5EF4-FFF2-40B4-BE49-F238E27FC236}">
                <a16:creationId xmlns:a16="http://schemas.microsoft.com/office/drawing/2014/main" id="{776E23D9-2F74-4F72-CEC0-ADEDF50CCB66}"/>
              </a:ext>
            </a:extLst>
          </p:cNvPr>
          <p:cNvGrpSpPr/>
          <p:nvPr/>
        </p:nvGrpSpPr>
        <p:grpSpPr>
          <a:xfrm>
            <a:off x="583594" y="1052736"/>
            <a:ext cx="2639236" cy="4952128"/>
            <a:chOff x="7730806" y="199301"/>
            <a:chExt cx="3076843" cy="5891855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0B04D441-A373-4B65-F02A-346422862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81107" y="315874"/>
              <a:ext cx="2854940" cy="5727725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4C696325-AFF9-24DD-3644-345854EDB0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0806" y="199301"/>
              <a:ext cx="3076843" cy="5891855"/>
            </a:xfrm>
            <a:prstGeom prst="rect">
              <a:avLst/>
            </a:prstGeom>
          </p:spPr>
        </p:pic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355744"/>
            <a:ext cx="11088207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Ladda ner </a:t>
            </a:r>
            <a:r>
              <a:rPr lang="sv-SE" sz="5400" dirty="0" err="1">
                <a:solidFill>
                  <a:srgbClr val="FCBF0A"/>
                </a:solidFill>
                <a:latin typeface="Stockholm Type Bold" pitchFamily="2" charset="77"/>
              </a:rPr>
              <a:t>appar</a:t>
            </a:r>
            <a:endParaRPr lang="sv-SE" sz="5400" dirty="0">
              <a:solidFill>
                <a:srgbClr val="FCBF0A"/>
              </a:solidFill>
              <a:latin typeface="Stockholm Type Bold" pitchFamily="2" charset="77"/>
            </a:endParaRPr>
          </a:p>
        </p:txBody>
      </p:sp>
      <p:pic>
        <p:nvPicPr>
          <p:cNvPr id="1028" name="Picture 4" title="En smartphone.">
            <a:extLst>
              <a:ext uri="{FF2B5EF4-FFF2-40B4-BE49-F238E27FC236}">
                <a16:creationId xmlns:a16="http://schemas.microsoft.com/office/drawing/2014/main" id="{CAFD448D-B6F2-443A-8FED-C9B4FC93D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2344" y="1210331"/>
            <a:ext cx="2232248" cy="465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050CEA13-4368-7FF6-95BE-57176BD04264}"/>
              </a:ext>
            </a:extLst>
          </p:cNvPr>
          <p:cNvCxnSpPr>
            <a:cxnSpLocks/>
          </p:cNvCxnSpPr>
          <p:nvPr/>
        </p:nvCxnSpPr>
        <p:spPr>
          <a:xfrm flipH="1" flipV="1">
            <a:off x="1199456" y="3557804"/>
            <a:ext cx="2392679" cy="131135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title="Apples appstore-ikon.">
            <a:extLst>
              <a:ext uri="{FF2B5EF4-FFF2-40B4-BE49-F238E27FC236}">
                <a16:creationId xmlns:a16="http://schemas.microsoft.com/office/drawing/2014/main" id="{D8740445-56A8-9C82-0570-884A79E82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080" y="4684058"/>
            <a:ext cx="1176789" cy="11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k 7">
            <a:extLst>
              <a:ext uri="{FF2B5EF4-FFF2-40B4-BE49-F238E27FC236}">
                <a16:creationId xmlns:a16="http://schemas.microsoft.com/office/drawing/2014/main" id="{41641DE9-5010-41FA-5E85-C2909F2851D7}"/>
              </a:ext>
            </a:extLst>
          </p:cNvPr>
          <p:cNvCxnSpPr>
            <a:cxnSpLocks/>
            <a:endCxn id="1032" idx="3"/>
          </p:cNvCxnSpPr>
          <p:nvPr/>
        </p:nvCxnSpPr>
        <p:spPr>
          <a:xfrm flipH="1">
            <a:off x="8759133" y="4326262"/>
            <a:ext cx="1790476" cy="94619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title="Google play-ikon.">
            <a:extLst>
              <a:ext uri="{FF2B5EF4-FFF2-40B4-BE49-F238E27FC236}">
                <a16:creationId xmlns:a16="http://schemas.microsoft.com/office/drawing/2014/main" id="{8D41B1F3-3E0E-9F1F-47AC-7AD9390EB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9119" y="4684058"/>
            <a:ext cx="1140014" cy="117678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EA738099-5029-14A8-6B90-E3D2945137B0}"/>
              </a:ext>
            </a:extLst>
          </p:cNvPr>
          <p:cNvSpPr txBox="1"/>
          <p:nvPr/>
        </p:nvSpPr>
        <p:spPr>
          <a:xfrm>
            <a:off x="7514123" y="5860847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Stockholm Type Regular" pitchFamily="2" charset="77"/>
              </a:rPr>
              <a:t>Google Play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8E658F23-BE1C-1088-2784-C8714DF5D0C1}"/>
              </a:ext>
            </a:extLst>
          </p:cNvPr>
          <p:cNvSpPr txBox="1"/>
          <p:nvPr/>
        </p:nvSpPr>
        <p:spPr>
          <a:xfrm>
            <a:off x="3402341" y="5833581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chemeClr val="bg1"/>
                </a:solidFill>
                <a:latin typeface="Stockholm Type Regular" pitchFamily="2" charset="77"/>
              </a:rPr>
              <a:t>App</a:t>
            </a:r>
            <a:r>
              <a:rPr lang="sv-SE" dirty="0">
                <a:solidFill>
                  <a:schemeClr val="bg1"/>
                </a:solidFill>
                <a:latin typeface="Stockholm Type Regular" pitchFamily="2" charset="77"/>
              </a:rPr>
              <a:t> Store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D974408A-4C16-16CC-241D-F8DDD39E66DF}"/>
              </a:ext>
            </a:extLst>
          </p:cNvPr>
          <p:cNvSpPr txBox="1">
            <a:spLocks/>
          </p:cNvSpPr>
          <p:nvPr/>
        </p:nvSpPr>
        <p:spPr>
          <a:xfrm>
            <a:off x="4306789" y="2220964"/>
            <a:ext cx="3391401" cy="2034326"/>
          </a:xfrm>
          <a:custGeom>
            <a:avLst/>
            <a:gdLst>
              <a:gd name="connsiteX0" fmla="*/ 0 w 3391401"/>
              <a:gd name="connsiteY0" fmla="*/ 0 h 2034326"/>
              <a:gd name="connsiteX1" fmla="*/ 644366 w 3391401"/>
              <a:gd name="connsiteY1" fmla="*/ 0 h 2034326"/>
              <a:gd name="connsiteX2" fmla="*/ 1220904 w 3391401"/>
              <a:gd name="connsiteY2" fmla="*/ 0 h 2034326"/>
              <a:gd name="connsiteX3" fmla="*/ 1831357 w 3391401"/>
              <a:gd name="connsiteY3" fmla="*/ 0 h 2034326"/>
              <a:gd name="connsiteX4" fmla="*/ 2543551 w 3391401"/>
              <a:gd name="connsiteY4" fmla="*/ 0 h 2034326"/>
              <a:gd name="connsiteX5" fmla="*/ 3391401 w 3391401"/>
              <a:gd name="connsiteY5" fmla="*/ 0 h 2034326"/>
              <a:gd name="connsiteX6" fmla="*/ 3391401 w 3391401"/>
              <a:gd name="connsiteY6" fmla="*/ 637422 h 2034326"/>
              <a:gd name="connsiteX7" fmla="*/ 3391401 w 3391401"/>
              <a:gd name="connsiteY7" fmla="*/ 1254501 h 2034326"/>
              <a:gd name="connsiteX8" fmla="*/ 3391401 w 3391401"/>
              <a:gd name="connsiteY8" fmla="*/ 2034326 h 2034326"/>
              <a:gd name="connsiteX9" fmla="*/ 2713121 w 3391401"/>
              <a:gd name="connsiteY9" fmla="*/ 2034326 h 2034326"/>
              <a:gd name="connsiteX10" fmla="*/ 2102669 w 3391401"/>
              <a:gd name="connsiteY10" fmla="*/ 2034326 h 2034326"/>
              <a:gd name="connsiteX11" fmla="*/ 1356560 w 3391401"/>
              <a:gd name="connsiteY11" fmla="*/ 2034326 h 2034326"/>
              <a:gd name="connsiteX12" fmla="*/ 712194 w 3391401"/>
              <a:gd name="connsiteY12" fmla="*/ 2034326 h 2034326"/>
              <a:gd name="connsiteX13" fmla="*/ 0 w 3391401"/>
              <a:gd name="connsiteY13" fmla="*/ 2034326 h 2034326"/>
              <a:gd name="connsiteX14" fmla="*/ 0 w 3391401"/>
              <a:gd name="connsiteY14" fmla="*/ 1335874 h 2034326"/>
              <a:gd name="connsiteX15" fmla="*/ 0 w 3391401"/>
              <a:gd name="connsiteY15" fmla="*/ 678109 h 2034326"/>
              <a:gd name="connsiteX16" fmla="*/ 0 w 3391401"/>
              <a:gd name="connsiteY16" fmla="*/ 0 h 203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91401" h="2034326" fill="none" extrusionOk="0">
                <a:moveTo>
                  <a:pt x="0" y="0"/>
                </a:moveTo>
                <a:cubicBezTo>
                  <a:pt x="304142" y="-11279"/>
                  <a:pt x="411665" y="-3646"/>
                  <a:pt x="644366" y="0"/>
                </a:cubicBezTo>
                <a:cubicBezTo>
                  <a:pt x="877067" y="3646"/>
                  <a:pt x="1054376" y="26218"/>
                  <a:pt x="1220904" y="0"/>
                </a:cubicBezTo>
                <a:cubicBezTo>
                  <a:pt x="1387432" y="-26218"/>
                  <a:pt x="1699879" y="-15435"/>
                  <a:pt x="1831357" y="0"/>
                </a:cubicBezTo>
                <a:cubicBezTo>
                  <a:pt x="1962835" y="15435"/>
                  <a:pt x="2289131" y="-12188"/>
                  <a:pt x="2543551" y="0"/>
                </a:cubicBezTo>
                <a:cubicBezTo>
                  <a:pt x="2797971" y="12188"/>
                  <a:pt x="3199819" y="-9496"/>
                  <a:pt x="3391401" y="0"/>
                </a:cubicBezTo>
                <a:cubicBezTo>
                  <a:pt x="3419067" y="302385"/>
                  <a:pt x="3415795" y="492711"/>
                  <a:pt x="3391401" y="637422"/>
                </a:cubicBezTo>
                <a:cubicBezTo>
                  <a:pt x="3367007" y="782133"/>
                  <a:pt x="3385260" y="991538"/>
                  <a:pt x="3391401" y="1254501"/>
                </a:cubicBezTo>
                <a:cubicBezTo>
                  <a:pt x="3397542" y="1517464"/>
                  <a:pt x="3375170" y="1769712"/>
                  <a:pt x="3391401" y="2034326"/>
                </a:cubicBezTo>
                <a:cubicBezTo>
                  <a:pt x="3104093" y="2007864"/>
                  <a:pt x="2908834" y="2040980"/>
                  <a:pt x="2713121" y="2034326"/>
                </a:cubicBezTo>
                <a:cubicBezTo>
                  <a:pt x="2517408" y="2027672"/>
                  <a:pt x="2258478" y="2017948"/>
                  <a:pt x="2102669" y="2034326"/>
                </a:cubicBezTo>
                <a:cubicBezTo>
                  <a:pt x="1946860" y="2050704"/>
                  <a:pt x="1693146" y="2040033"/>
                  <a:pt x="1356560" y="2034326"/>
                </a:cubicBezTo>
                <a:cubicBezTo>
                  <a:pt x="1019974" y="2028619"/>
                  <a:pt x="1024658" y="2041586"/>
                  <a:pt x="712194" y="2034326"/>
                </a:cubicBezTo>
                <a:cubicBezTo>
                  <a:pt x="399730" y="2027066"/>
                  <a:pt x="297577" y="2009449"/>
                  <a:pt x="0" y="2034326"/>
                </a:cubicBezTo>
                <a:cubicBezTo>
                  <a:pt x="-19287" y="1723389"/>
                  <a:pt x="32488" y="1551911"/>
                  <a:pt x="0" y="1335874"/>
                </a:cubicBezTo>
                <a:cubicBezTo>
                  <a:pt x="-32488" y="1119837"/>
                  <a:pt x="28466" y="942336"/>
                  <a:pt x="0" y="678109"/>
                </a:cubicBezTo>
                <a:cubicBezTo>
                  <a:pt x="-28466" y="413883"/>
                  <a:pt x="-30692" y="225146"/>
                  <a:pt x="0" y="0"/>
                </a:cubicBezTo>
                <a:close/>
              </a:path>
              <a:path w="3391401" h="2034326" stroke="0" extrusionOk="0">
                <a:moveTo>
                  <a:pt x="0" y="0"/>
                </a:moveTo>
                <a:cubicBezTo>
                  <a:pt x="249615" y="16999"/>
                  <a:pt x="463488" y="3724"/>
                  <a:pt x="644366" y="0"/>
                </a:cubicBezTo>
                <a:cubicBezTo>
                  <a:pt x="825244" y="-3724"/>
                  <a:pt x="954004" y="-3567"/>
                  <a:pt x="1220904" y="0"/>
                </a:cubicBezTo>
                <a:cubicBezTo>
                  <a:pt x="1487804" y="3567"/>
                  <a:pt x="1734518" y="-22056"/>
                  <a:pt x="1967013" y="0"/>
                </a:cubicBezTo>
                <a:cubicBezTo>
                  <a:pt x="2199508" y="22056"/>
                  <a:pt x="2446196" y="25556"/>
                  <a:pt x="2611379" y="0"/>
                </a:cubicBezTo>
                <a:cubicBezTo>
                  <a:pt x="2776562" y="-25556"/>
                  <a:pt x="3169744" y="-24755"/>
                  <a:pt x="3391401" y="0"/>
                </a:cubicBezTo>
                <a:cubicBezTo>
                  <a:pt x="3380426" y="270604"/>
                  <a:pt x="3368845" y="373916"/>
                  <a:pt x="3391401" y="718795"/>
                </a:cubicBezTo>
                <a:cubicBezTo>
                  <a:pt x="3413957" y="1063675"/>
                  <a:pt x="3409736" y="1226638"/>
                  <a:pt x="3391401" y="1396904"/>
                </a:cubicBezTo>
                <a:cubicBezTo>
                  <a:pt x="3373066" y="1567170"/>
                  <a:pt x="3389251" y="1744334"/>
                  <a:pt x="3391401" y="2034326"/>
                </a:cubicBezTo>
                <a:cubicBezTo>
                  <a:pt x="3089904" y="2034551"/>
                  <a:pt x="2991671" y="2028048"/>
                  <a:pt x="2780949" y="2034326"/>
                </a:cubicBezTo>
                <a:cubicBezTo>
                  <a:pt x="2570227" y="2040604"/>
                  <a:pt x="2318525" y="2014730"/>
                  <a:pt x="2102669" y="2034326"/>
                </a:cubicBezTo>
                <a:cubicBezTo>
                  <a:pt x="1886813" y="2053922"/>
                  <a:pt x="1736855" y="2065307"/>
                  <a:pt x="1424388" y="2034326"/>
                </a:cubicBezTo>
                <a:cubicBezTo>
                  <a:pt x="1111921" y="2003345"/>
                  <a:pt x="1098290" y="2052185"/>
                  <a:pt x="780022" y="2034326"/>
                </a:cubicBezTo>
                <a:cubicBezTo>
                  <a:pt x="461754" y="2016467"/>
                  <a:pt x="243490" y="2019927"/>
                  <a:pt x="0" y="2034326"/>
                </a:cubicBezTo>
                <a:cubicBezTo>
                  <a:pt x="-31866" y="1889539"/>
                  <a:pt x="7567" y="1672728"/>
                  <a:pt x="0" y="1315531"/>
                </a:cubicBezTo>
                <a:cubicBezTo>
                  <a:pt x="-7567" y="958335"/>
                  <a:pt x="7272" y="826918"/>
                  <a:pt x="0" y="596736"/>
                </a:cubicBezTo>
                <a:cubicBezTo>
                  <a:pt x="-7272" y="366555"/>
                  <a:pt x="18974" y="268526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>
                <a:latin typeface="Stockholm Type Regular" pitchFamily="2" charset="77"/>
              </a:rPr>
              <a:t>       Ladda ner en </a:t>
            </a:r>
            <a:r>
              <a:rPr lang="sv-SE" dirty="0" err="1">
                <a:latin typeface="Stockholm Type Regular" pitchFamily="2" charset="77"/>
              </a:rPr>
              <a:t>app</a:t>
            </a:r>
            <a:r>
              <a:rPr lang="sv-SE" dirty="0">
                <a:latin typeface="Stockholm Type Regular" pitchFamily="2" charset="77"/>
              </a:rPr>
              <a:t> från: </a:t>
            </a:r>
          </a:p>
          <a:p>
            <a:pPr marL="741363" lvl="1" indent="-342900">
              <a:buFont typeface="Arial" panose="020B0604020202020204" pitchFamily="34" charset="0"/>
              <a:buChar char="•"/>
            </a:pPr>
            <a:r>
              <a:rPr lang="sv-SE" dirty="0" err="1">
                <a:solidFill>
                  <a:schemeClr val="bg1"/>
                </a:solidFill>
                <a:latin typeface="Stockholm Type Regular" pitchFamily="2" charset="77"/>
              </a:rPr>
              <a:t>App</a:t>
            </a:r>
            <a:r>
              <a:rPr lang="sv-SE" dirty="0">
                <a:solidFill>
                  <a:schemeClr val="bg1"/>
                </a:solidFill>
                <a:latin typeface="Stockholm Type Regular" pitchFamily="2" charset="77"/>
              </a:rPr>
              <a:t> Store (Iphone) </a:t>
            </a:r>
          </a:p>
          <a:p>
            <a:pPr marL="741363" lvl="1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Stockholm Type Regular" pitchFamily="2" charset="77"/>
              </a:rPr>
              <a:t>Google Play (Android)</a:t>
            </a:r>
          </a:p>
        </p:txBody>
      </p:sp>
      <p:pic>
        <p:nvPicPr>
          <p:cNvPr id="4" name="Bild 3" descr="Spela upp med hel fyllning">
            <a:extLst>
              <a:ext uri="{FF2B5EF4-FFF2-40B4-BE49-F238E27FC236}">
                <a16:creationId xmlns:a16="http://schemas.microsoft.com/office/drawing/2014/main" id="{C4069150-AF42-2D40-E089-DF434DAA2C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335858" y="2574349"/>
            <a:ext cx="518718" cy="5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 16" title="En smartphone som visar appen Google Översätt i App Store.">
            <a:extLst>
              <a:ext uri="{FF2B5EF4-FFF2-40B4-BE49-F238E27FC236}">
                <a16:creationId xmlns:a16="http://schemas.microsoft.com/office/drawing/2014/main" id="{7BA6B511-47BE-D76E-E533-51D69AAD61A4}"/>
              </a:ext>
            </a:extLst>
          </p:cNvPr>
          <p:cNvGrpSpPr/>
          <p:nvPr/>
        </p:nvGrpSpPr>
        <p:grpSpPr>
          <a:xfrm>
            <a:off x="5765366" y="1202965"/>
            <a:ext cx="5844617" cy="5654247"/>
            <a:chOff x="6813885" y="1203753"/>
            <a:chExt cx="5844617" cy="5654247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3DA0FAE-76C1-A061-BF09-F354763B4673}"/>
                </a:ext>
              </a:extLst>
            </p:cNvPr>
            <p:cNvGrpSpPr/>
            <p:nvPr/>
          </p:nvGrpSpPr>
          <p:grpSpPr>
            <a:xfrm>
              <a:off x="7822194" y="2315034"/>
              <a:ext cx="3815686" cy="4521549"/>
              <a:chOff x="7614356" y="548680"/>
              <a:chExt cx="2939955" cy="3483816"/>
            </a:xfrm>
          </p:grpSpPr>
          <p:pic>
            <p:nvPicPr>
              <p:cNvPr id="12" name="Bildobjekt 11">
                <a:extLst>
                  <a:ext uri="{FF2B5EF4-FFF2-40B4-BE49-F238E27FC236}">
                    <a16:creationId xmlns:a16="http://schemas.microsoft.com/office/drawing/2014/main" id="{30E945A8-F7A3-8D45-8B29-B829A3F2B6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614356" y="797291"/>
                <a:ext cx="2939955" cy="3235205"/>
              </a:xfrm>
              <a:prstGeom prst="rect">
                <a:avLst/>
              </a:prstGeom>
            </p:spPr>
          </p:pic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02A7E97C-987F-30ED-2FE3-0F0833D66522}"/>
                  </a:ext>
                </a:extLst>
              </p:cNvPr>
              <p:cNvSpPr/>
              <p:nvPr/>
            </p:nvSpPr>
            <p:spPr>
              <a:xfrm>
                <a:off x="7614356" y="548680"/>
                <a:ext cx="2939955" cy="432048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pic>
          <p:nvPicPr>
            <p:cNvPr id="16" name="Bildobjekt 15" descr="En bild som visar text&#10;&#10;Automatiskt genererad beskrivning">
              <a:extLst>
                <a:ext uri="{FF2B5EF4-FFF2-40B4-BE49-F238E27FC236}">
                  <a16:creationId xmlns:a16="http://schemas.microsoft.com/office/drawing/2014/main" id="{4CC1F54B-FC1E-2665-02D3-B84A4D7D3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3885" y="1203753"/>
              <a:ext cx="5844617" cy="5654247"/>
            </a:xfrm>
            <a:prstGeom prst="rect">
              <a:avLst/>
            </a:prstGeom>
          </p:spPr>
        </p:pic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355744"/>
            <a:ext cx="11088207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Google translate</a:t>
            </a:r>
          </a:p>
        </p:txBody>
      </p:sp>
      <p:cxnSp>
        <p:nvCxnSpPr>
          <p:cNvPr id="4" name="Rak 3">
            <a:extLst>
              <a:ext uri="{FF2B5EF4-FFF2-40B4-BE49-F238E27FC236}">
                <a16:creationId xmlns:a16="http://schemas.microsoft.com/office/drawing/2014/main" id="{A2E56DC2-A4F8-4722-3BDC-3693BCBDEEFC}"/>
              </a:ext>
            </a:extLst>
          </p:cNvPr>
          <p:cNvCxnSpPr>
            <a:cxnSpLocks/>
          </p:cNvCxnSpPr>
          <p:nvPr/>
        </p:nvCxnSpPr>
        <p:spPr>
          <a:xfrm flipH="1" flipV="1">
            <a:off x="4871864" y="3424610"/>
            <a:ext cx="4824536" cy="479773"/>
          </a:xfrm>
          <a:prstGeom prst="line">
            <a:avLst/>
          </a:prstGeom>
          <a:ln w="57150">
            <a:solidFill>
              <a:srgbClr val="DD4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6DDF87A-F62D-C0CF-0CA2-A28FB675E5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408" y="2564905"/>
            <a:ext cx="4392488" cy="1728192"/>
          </a:xfrm>
          <a:custGeom>
            <a:avLst/>
            <a:gdLst>
              <a:gd name="connsiteX0" fmla="*/ 0 w 4392488"/>
              <a:gd name="connsiteY0" fmla="*/ 0 h 1728192"/>
              <a:gd name="connsiteX1" fmla="*/ 583573 w 4392488"/>
              <a:gd name="connsiteY1" fmla="*/ 0 h 1728192"/>
              <a:gd name="connsiteX2" fmla="*/ 1123222 w 4392488"/>
              <a:gd name="connsiteY2" fmla="*/ 0 h 1728192"/>
              <a:gd name="connsiteX3" fmla="*/ 1794645 w 4392488"/>
              <a:gd name="connsiteY3" fmla="*/ 0 h 1728192"/>
              <a:gd name="connsiteX4" fmla="*/ 2422143 w 4392488"/>
              <a:gd name="connsiteY4" fmla="*/ 0 h 1728192"/>
              <a:gd name="connsiteX5" fmla="*/ 3049642 w 4392488"/>
              <a:gd name="connsiteY5" fmla="*/ 0 h 1728192"/>
              <a:gd name="connsiteX6" fmla="*/ 3764990 w 4392488"/>
              <a:gd name="connsiteY6" fmla="*/ 0 h 1728192"/>
              <a:gd name="connsiteX7" fmla="*/ 4392488 w 4392488"/>
              <a:gd name="connsiteY7" fmla="*/ 0 h 1728192"/>
              <a:gd name="connsiteX8" fmla="*/ 4392488 w 4392488"/>
              <a:gd name="connsiteY8" fmla="*/ 524218 h 1728192"/>
              <a:gd name="connsiteX9" fmla="*/ 4392488 w 4392488"/>
              <a:gd name="connsiteY9" fmla="*/ 1117564 h 1728192"/>
              <a:gd name="connsiteX10" fmla="*/ 4392488 w 4392488"/>
              <a:gd name="connsiteY10" fmla="*/ 1728192 h 1728192"/>
              <a:gd name="connsiteX11" fmla="*/ 3721065 w 4392488"/>
              <a:gd name="connsiteY11" fmla="*/ 1728192 h 1728192"/>
              <a:gd name="connsiteX12" fmla="*/ 3049642 w 4392488"/>
              <a:gd name="connsiteY12" fmla="*/ 1728192 h 1728192"/>
              <a:gd name="connsiteX13" fmla="*/ 2334294 w 4392488"/>
              <a:gd name="connsiteY13" fmla="*/ 1728192 h 1728192"/>
              <a:gd name="connsiteX14" fmla="*/ 1750720 w 4392488"/>
              <a:gd name="connsiteY14" fmla="*/ 1728192 h 1728192"/>
              <a:gd name="connsiteX15" fmla="*/ 1035372 w 4392488"/>
              <a:gd name="connsiteY15" fmla="*/ 1728192 h 1728192"/>
              <a:gd name="connsiteX16" fmla="*/ 0 w 4392488"/>
              <a:gd name="connsiteY16" fmla="*/ 1728192 h 1728192"/>
              <a:gd name="connsiteX17" fmla="*/ 0 w 4392488"/>
              <a:gd name="connsiteY17" fmla="*/ 1203974 h 1728192"/>
              <a:gd name="connsiteX18" fmla="*/ 0 w 4392488"/>
              <a:gd name="connsiteY18" fmla="*/ 610628 h 1728192"/>
              <a:gd name="connsiteX19" fmla="*/ 0 w 4392488"/>
              <a:gd name="connsiteY19" fmla="*/ 0 h 17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92488" h="1728192" fill="none" extrusionOk="0">
                <a:moveTo>
                  <a:pt x="0" y="0"/>
                </a:moveTo>
                <a:cubicBezTo>
                  <a:pt x="284313" y="19631"/>
                  <a:pt x="297426" y="-24091"/>
                  <a:pt x="583573" y="0"/>
                </a:cubicBezTo>
                <a:cubicBezTo>
                  <a:pt x="869720" y="24091"/>
                  <a:pt x="965084" y="11426"/>
                  <a:pt x="1123222" y="0"/>
                </a:cubicBezTo>
                <a:cubicBezTo>
                  <a:pt x="1281360" y="-11426"/>
                  <a:pt x="1460573" y="31717"/>
                  <a:pt x="1794645" y="0"/>
                </a:cubicBezTo>
                <a:cubicBezTo>
                  <a:pt x="2128717" y="-31717"/>
                  <a:pt x="2147226" y="-16353"/>
                  <a:pt x="2422143" y="0"/>
                </a:cubicBezTo>
                <a:cubicBezTo>
                  <a:pt x="2697060" y="16353"/>
                  <a:pt x="2860562" y="-19276"/>
                  <a:pt x="3049642" y="0"/>
                </a:cubicBezTo>
                <a:cubicBezTo>
                  <a:pt x="3238722" y="19276"/>
                  <a:pt x="3517395" y="-18005"/>
                  <a:pt x="3764990" y="0"/>
                </a:cubicBezTo>
                <a:cubicBezTo>
                  <a:pt x="4012585" y="18005"/>
                  <a:pt x="4108581" y="-14591"/>
                  <a:pt x="4392488" y="0"/>
                </a:cubicBezTo>
                <a:cubicBezTo>
                  <a:pt x="4400797" y="229437"/>
                  <a:pt x="4389033" y="327799"/>
                  <a:pt x="4392488" y="524218"/>
                </a:cubicBezTo>
                <a:cubicBezTo>
                  <a:pt x="4395943" y="720637"/>
                  <a:pt x="4404771" y="932874"/>
                  <a:pt x="4392488" y="1117564"/>
                </a:cubicBezTo>
                <a:cubicBezTo>
                  <a:pt x="4380205" y="1302254"/>
                  <a:pt x="4408092" y="1557246"/>
                  <a:pt x="4392488" y="1728192"/>
                </a:cubicBezTo>
                <a:cubicBezTo>
                  <a:pt x="4133509" y="1704077"/>
                  <a:pt x="3962213" y="1710317"/>
                  <a:pt x="3721065" y="1728192"/>
                </a:cubicBezTo>
                <a:cubicBezTo>
                  <a:pt x="3479917" y="1746067"/>
                  <a:pt x="3312437" y="1712438"/>
                  <a:pt x="3049642" y="1728192"/>
                </a:cubicBezTo>
                <a:cubicBezTo>
                  <a:pt x="2786847" y="1743946"/>
                  <a:pt x="2496576" y="1756361"/>
                  <a:pt x="2334294" y="1728192"/>
                </a:cubicBezTo>
                <a:cubicBezTo>
                  <a:pt x="2172012" y="1700023"/>
                  <a:pt x="2039435" y="1744138"/>
                  <a:pt x="1750720" y="1728192"/>
                </a:cubicBezTo>
                <a:cubicBezTo>
                  <a:pt x="1462005" y="1712246"/>
                  <a:pt x="1380713" y="1722349"/>
                  <a:pt x="1035372" y="1728192"/>
                </a:cubicBezTo>
                <a:cubicBezTo>
                  <a:pt x="690031" y="1734035"/>
                  <a:pt x="515399" y="1746675"/>
                  <a:pt x="0" y="1728192"/>
                </a:cubicBezTo>
                <a:cubicBezTo>
                  <a:pt x="-14307" y="1553389"/>
                  <a:pt x="11280" y="1444123"/>
                  <a:pt x="0" y="1203974"/>
                </a:cubicBezTo>
                <a:cubicBezTo>
                  <a:pt x="-11280" y="963825"/>
                  <a:pt x="1352" y="847606"/>
                  <a:pt x="0" y="610628"/>
                </a:cubicBezTo>
                <a:cubicBezTo>
                  <a:pt x="-1352" y="373650"/>
                  <a:pt x="-21664" y="173566"/>
                  <a:pt x="0" y="0"/>
                </a:cubicBezTo>
                <a:close/>
              </a:path>
              <a:path w="4392488" h="1728192" stroke="0" extrusionOk="0">
                <a:moveTo>
                  <a:pt x="0" y="0"/>
                </a:moveTo>
                <a:cubicBezTo>
                  <a:pt x="120801" y="7669"/>
                  <a:pt x="438984" y="-25924"/>
                  <a:pt x="583573" y="0"/>
                </a:cubicBezTo>
                <a:cubicBezTo>
                  <a:pt x="728162" y="25924"/>
                  <a:pt x="833159" y="7030"/>
                  <a:pt x="1079297" y="0"/>
                </a:cubicBezTo>
                <a:cubicBezTo>
                  <a:pt x="1325435" y="-7030"/>
                  <a:pt x="1586658" y="26115"/>
                  <a:pt x="1794645" y="0"/>
                </a:cubicBezTo>
                <a:cubicBezTo>
                  <a:pt x="2002632" y="-26115"/>
                  <a:pt x="2169193" y="-18770"/>
                  <a:pt x="2378219" y="0"/>
                </a:cubicBezTo>
                <a:cubicBezTo>
                  <a:pt x="2587245" y="18770"/>
                  <a:pt x="2672227" y="7749"/>
                  <a:pt x="2961792" y="0"/>
                </a:cubicBezTo>
                <a:cubicBezTo>
                  <a:pt x="3251357" y="-7749"/>
                  <a:pt x="3442048" y="29268"/>
                  <a:pt x="3677140" y="0"/>
                </a:cubicBezTo>
                <a:cubicBezTo>
                  <a:pt x="3912232" y="-29268"/>
                  <a:pt x="4124188" y="6405"/>
                  <a:pt x="4392488" y="0"/>
                </a:cubicBezTo>
                <a:cubicBezTo>
                  <a:pt x="4393096" y="191298"/>
                  <a:pt x="4414438" y="348132"/>
                  <a:pt x="4392488" y="610628"/>
                </a:cubicBezTo>
                <a:cubicBezTo>
                  <a:pt x="4370538" y="873124"/>
                  <a:pt x="4408913" y="978248"/>
                  <a:pt x="4392488" y="1152128"/>
                </a:cubicBezTo>
                <a:cubicBezTo>
                  <a:pt x="4376063" y="1326008"/>
                  <a:pt x="4377226" y="1587131"/>
                  <a:pt x="4392488" y="1728192"/>
                </a:cubicBezTo>
                <a:cubicBezTo>
                  <a:pt x="4257188" y="1732388"/>
                  <a:pt x="4019483" y="1698778"/>
                  <a:pt x="3764990" y="1728192"/>
                </a:cubicBezTo>
                <a:cubicBezTo>
                  <a:pt x="3510497" y="1757606"/>
                  <a:pt x="3444066" y="1744727"/>
                  <a:pt x="3181416" y="1728192"/>
                </a:cubicBezTo>
                <a:cubicBezTo>
                  <a:pt x="2918766" y="1711657"/>
                  <a:pt x="2815687" y="1696909"/>
                  <a:pt x="2466068" y="1728192"/>
                </a:cubicBezTo>
                <a:cubicBezTo>
                  <a:pt x="2116449" y="1759475"/>
                  <a:pt x="2094036" y="1697858"/>
                  <a:pt x="1750720" y="1728192"/>
                </a:cubicBezTo>
                <a:cubicBezTo>
                  <a:pt x="1407404" y="1758526"/>
                  <a:pt x="1326479" y="1702842"/>
                  <a:pt x="1211072" y="1728192"/>
                </a:cubicBezTo>
                <a:cubicBezTo>
                  <a:pt x="1095665" y="1753542"/>
                  <a:pt x="859189" y="1716557"/>
                  <a:pt x="583573" y="1728192"/>
                </a:cubicBezTo>
                <a:cubicBezTo>
                  <a:pt x="307957" y="1739827"/>
                  <a:pt x="240205" y="1737909"/>
                  <a:pt x="0" y="1728192"/>
                </a:cubicBezTo>
                <a:cubicBezTo>
                  <a:pt x="-12120" y="1604854"/>
                  <a:pt x="-22730" y="1286891"/>
                  <a:pt x="0" y="1152128"/>
                </a:cubicBezTo>
                <a:cubicBezTo>
                  <a:pt x="22730" y="1017365"/>
                  <a:pt x="19264" y="799607"/>
                  <a:pt x="0" y="610628"/>
                </a:cubicBezTo>
                <a:cubicBezTo>
                  <a:pt x="-19264" y="421649"/>
                  <a:pt x="15653" y="269198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 anchor="ctr"/>
          <a:lstStyle/>
          <a:p>
            <a:pPr lvl="3" indent="0" algn="just">
              <a:buNone/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Sök ”</a:t>
            </a:r>
            <a:r>
              <a:rPr lang="sv-SE" sz="2400" i="1" dirty="0">
                <a:solidFill>
                  <a:schemeClr val="bg1"/>
                </a:solidFill>
                <a:latin typeface="Stockholm Type Regular" pitchFamily="2" charset="77"/>
              </a:rPr>
              <a:t>Google Translate</a:t>
            </a: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” </a:t>
            </a:r>
          </a:p>
          <a:p>
            <a:pPr lvl="3" indent="0" algn="just">
              <a:buNone/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i </a:t>
            </a:r>
            <a:r>
              <a:rPr lang="sv-SE" sz="2400" dirty="0" err="1">
                <a:solidFill>
                  <a:schemeClr val="bg1"/>
                </a:solidFill>
                <a:latin typeface="Stockholm Type Regular" pitchFamily="2" charset="77"/>
              </a:rPr>
              <a:t>App</a:t>
            </a: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 Store</a:t>
            </a:r>
          </a:p>
          <a:p>
            <a:pPr lvl="3" indent="0" algn="just">
              <a:buNone/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Ladda ner </a:t>
            </a:r>
            <a:r>
              <a:rPr lang="sv-SE" sz="2400" dirty="0" err="1">
                <a:solidFill>
                  <a:schemeClr val="bg1"/>
                </a:solidFill>
                <a:latin typeface="Stockholm Type Regular" pitchFamily="2" charset="77"/>
              </a:rPr>
              <a:t>appen</a:t>
            </a:r>
            <a:endParaRPr lang="sv-SE" sz="2400" dirty="0">
              <a:solidFill>
                <a:schemeClr val="bg1"/>
              </a:solidFill>
              <a:latin typeface="Stockholm Type Regular" pitchFamily="2" charset="77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B01D194-53D0-E3E9-2817-BED623DE5514}"/>
              </a:ext>
            </a:extLst>
          </p:cNvPr>
          <p:cNvSpPr txBox="1"/>
          <p:nvPr/>
        </p:nvSpPr>
        <p:spPr>
          <a:xfrm>
            <a:off x="3714579" y="1199144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  <a:latin typeface="Stockholm Type Regular" pitchFamily="2" charset="77"/>
              </a:rPr>
              <a:t>- en </a:t>
            </a:r>
            <a:r>
              <a:rPr lang="sv-SE" dirty="0" err="1">
                <a:solidFill>
                  <a:schemeClr val="bg1">
                    <a:lumMod val="95000"/>
                  </a:schemeClr>
                </a:solidFill>
                <a:latin typeface="Stockholm Type Regular" pitchFamily="2" charset="77"/>
              </a:rPr>
              <a:t>app</a:t>
            </a:r>
            <a:r>
              <a:rPr lang="sv-SE" dirty="0">
                <a:solidFill>
                  <a:schemeClr val="bg1">
                    <a:lumMod val="95000"/>
                  </a:schemeClr>
                </a:solidFill>
                <a:latin typeface="Stockholm Type Regular" pitchFamily="2" charset="77"/>
              </a:rPr>
              <a:t> som hjälper dig med att översätta</a:t>
            </a:r>
          </a:p>
        </p:txBody>
      </p:sp>
      <p:pic>
        <p:nvPicPr>
          <p:cNvPr id="5" name="Bild 4" descr="Spela upp med hel fyllning">
            <a:extLst>
              <a:ext uri="{FF2B5EF4-FFF2-40B4-BE49-F238E27FC236}">
                <a16:creationId xmlns:a16="http://schemas.microsoft.com/office/drawing/2014/main" id="{D7A276AB-B7CB-6108-3BCA-CF51F9D729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8923" y="2743923"/>
            <a:ext cx="518718" cy="518718"/>
          </a:xfrm>
          <a:prstGeom prst="rect">
            <a:avLst/>
          </a:prstGeom>
        </p:spPr>
      </p:pic>
      <p:pic>
        <p:nvPicPr>
          <p:cNvPr id="6" name="Bild 5" descr="Spela upp med hel fyllning">
            <a:extLst>
              <a:ext uri="{FF2B5EF4-FFF2-40B4-BE49-F238E27FC236}">
                <a16:creationId xmlns:a16="http://schemas.microsoft.com/office/drawing/2014/main" id="{687CA359-E6DA-16B3-8977-A95B21EC67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8923" y="3645024"/>
            <a:ext cx="518718" cy="5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 title="Smartphone som visar appen Google Översätt.">
            <a:extLst>
              <a:ext uri="{FF2B5EF4-FFF2-40B4-BE49-F238E27FC236}">
                <a16:creationId xmlns:a16="http://schemas.microsoft.com/office/drawing/2014/main" id="{C4BE4741-3819-1261-9861-BA211B530A9A}"/>
              </a:ext>
            </a:extLst>
          </p:cNvPr>
          <p:cNvGrpSpPr/>
          <p:nvPr/>
        </p:nvGrpSpPr>
        <p:grpSpPr>
          <a:xfrm>
            <a:off x="2582084" y="116632"/>
            <a:ext cx="6890071" cy="7131836"/>
            <a:chOff x="6755457" y="1140312"/>
            <a:chExt cx="5844617" cy="6049697"/>
          </a:xfrm>
        </p:grpSpPr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EA912D15-C852-7502-BE8D-C535F06472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24059" y="2154500"/>
              <a:ext cx="3589859" cy="5035509"/>
            </a:xfrm>
            <a:prstGeom prst="rect">
              <a:avLst/>
            </a:prstGeom>
          </p:spPr>
        </p:pic>
        <p:pic>
          <p:nvPicPr>
            <p:cNvPr id="8" name="Bildobjekt 7" descr="En bild som visar text&#10;&#10;Automatiskt genererad beskrivning">
              <a:extLst>
                <a:ext uri="{FF2B5EF4-FFF2-40B4-BE49-F238E27FC236}">
                  <a16:creationId xmlns:a16="http://schemas.microsoft.com/office/drawing/2014/main" id="{881C3864-9DDC-0556-12D4-17E1FA08B1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5457" y="1140312"/>
              <a:ext cx="5844617" cy="5739143"/>
            </a:xfrm>
            <a:prstGeom prst="rect">
              <a:avLst/>
            </a:prstGeom>
          </p:spPr>
        </p:pic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355744"/>
            <a:ext cx="11088207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Google translate</a:t>
            </a:r>
          </a:p>
        </p:txBody>
      </p:sp>
      <p:cxnSp>
        <p:nvCxnSpPr>
          <p:cNvPr id="4" name="Rak 3">
            <a:extLst>
              <a:ext uri="{FF2B5EF4-FFF2-40B4-BE49-F238E27FC236}">
                <a16:creationId xmlns:a16="http://schemas.microsoft.com/office/drawing/2014/main" id="{A2E56DC2-A4F8-4722-3BDC-3693BCBDEEFC}"/>
              </a:ext>
            </a:extLst>
          </p:cNvPr>
          <p:cNvCxnSpPr>
            <a:cxnSpLocks/>
          </p:cNvCxnSpPr>
          <p:nvPr/>
        </p:nvCxnSpPr>
        <p:spPr>
          <a:xfrm flipH="1" flipV="1">
            <a:off x="2351584" y="2143922"/>
            <a:ext cx="2244228" cy="158229"/>
          </a:xfrm>
          <a:prstGeom prst="line">
            <a:avLst/>
          </a:prstGeom>
          <a:ln w="57150">
            <a:solidFill>
              <a:srgbClr val="DD4A2C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6DDF87A-F62D-C0CF-0CA2-A28FB675E5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6288" y="1484785"/>
            <a:ext cx="1875335" cy="834850"/>
          </a:xfrm>
          <a:custGeom>
            <a:avLst/>
            <a:gdLst>
              <a:gd name="connsiteX0" fmla="*/ 0 w 1875335"/>
              <a:gd name="connsiteY0" fmla="*/ 0 h 834850"/>
              <a:gd name="connsiteX1" fmla="*/ 606358 w 1875335"/>
              <a:gd name="connsiteY1" fmla="*/ 0 h 834850"/>
              <a:gd name="connsiteX2" fmla="*/ 1231470 w 1875335"/>
              <a:gd name="connsiteY2" fmla="*/ 0 h 834850"/>
              <a:gd name="connsiteX3" fmla="*/ 1875335 w 1875335"/>
              <a:gd name="connsiteY3" fmla="*/ 0 h 834850"/>
              <a:gd name="connsiteX4" fmla="*/ 1875335 w 1875335"/>
              <a:gd name="connsiteY4" fmla="*/ 417425 h 834850"/>
              <a:gd name="connsiteX5" fmla="*/ 1875335 w 1875335"/>
              <a:gd name="connsiteY5" fmla="*/ 834850 h 834850"/>
              <a:gd name="connsiteX6" fmla="*/ 1250223 w 1875335"/>
              <a:gd name="connsiteY6" fmla="*/ 834850 h 834850"/>
              <a:gd name="connsiteX7" fmla="*/ 662618 w 1875335"/>
              <a:gd name="connsiteY7" fmla="*/ 834850 h 834850"/>
              <a:gd name="connsiteX8" fmla="*/ 0 w 1875335"/>
              <a:gd name="connsiteY8" fmla="*/ 834850 h 834850"/>
              <a:gd name="connsiteX9" fmla="*/ 0 w 1875335"/>
              <a:gd name="connsiteY9" fmla="*/ 425774 h 834850"/>
              <a:gd name="connsiteX10" fmla="*/ 0 w 1875335"/>
              <a:gd name="connsiteY10" fmla="*/ 0 h 8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5335" h="834850" fill="none" extrusionOk="0">
                <a:moveTo>
                  <a:pt x="0" y="0"/>
                </a:moveTo>
                <a:cubicBezTo>
                  <a:pt x="191509" y="-22798"/>
                  <a:pt x="361464" y="-8044"/>
                  <a:pt x="606358" y="0"/>
                </a:cubicBezTo>
                <a:cubicBezTo>
                  <a:pt x="851252" y="8044"/>
                  <a:pt x="954382" y="-3125"/>
                  <a:pt x="1231470" y="0"/>
                </a:cubicBezTo>
                <a:cubicBezTo>
                  <a:pt x="1508558" y="3125"/>
                  <a:pt x="1662863" y="-30955"/>
                  <a:pt x="1875335" y="0"/>
                </a:cubicBezTo>
                <a:cubicBezTo>
                  <a:pt x="1860882" y="177684"/>
                  <a:pt x="1875821" y="323700"/>
                  <a:pt x="1875335" y="417425"/>
                </a:cubicBezTo>
                <a:cubicBezTo>
                  <a:pt x="1874849" y="511150"/>
                  <a:pt x="1860989" y="744304"/>
                  <a:pt x="1875335" y="834850"/>
                </a:cubicBezTo>
                <a:cubicBezTo>
                  <a:pt x="1595261" y="846132"/>
                  <a:pt x="1375849" y="846230"/>
                  <a:pt x="1250223" y="834850"/>
                </a:cubicBezTo>
                <a:cubicBezTo>
                  <a:pt x="1124597" y="823470"/>
                  <a:pt x="948575" y="859438"/>
                  <a:pt x="662618" y="834850"/>
                </a:cubicBezTo>
                <a:cubicBezTo>
                  <a:pt x="376661" y="810262"/>
                  <a:pt x="138752" y="839196"/>
                  <a:pt x="0" y="834850"/>
                </a:cubicBezTo>
                <a:cubicBezTo>
                  <a:pt x="12457" y="669482"/>
                  <a:pt x="-14502" y="613041"/>
                  <a:pt x="0" y="425774"/>
                </a:cubicBezTo>
                <a:cubicBezTo>
                  <a:pt x="14502" y="238507"/>
                  <a:pt x="-3661" y="211395"/>
                  <a:pt x="0" y="0"/>
                </a:cubicBezTo>
                <a:close/>
              </a:path>
              <a:path w="1875335" h="834850" stroke="0" extrusionOk="0">
                <a:moveTo>
                  <a:pt x="0" y="0"/>
                </a:moveTo>
                <a:cubicBezTo>
                  <a:pt x="160201" y="-7657"/>
                  <a:pt x="392065" y="20069"/>
                  <a:pt x="606358" y="0"/>
                </a:cubicBezTo>
                <a:cubicBezTo>
                  <a:pt x="820651" y="-20069"/>
                  <a:pt x="919137" y="-721"/>
                  <a:pt x="1175210" y="0"/>
                </a:cubicBezTo>
                <a:cubicBezTo>
                  <a:pt x="1431283" y="721"/>
                  <a:pt x="1690123" y="19290"/>
                  <a:pt x="1875335" y="0"/>
                </a:cubicBezTo>
                <a:cubicBezTo>
                  <a:pt x="1882886" y="138295"/>
                  <a:pt x="1860815" y="216218"/>
                  <a:pt x="1875335" y="409077"/>
                </a:cubicBezTo>
                <a:cubicBezTo>
                  <a:pt x="1889855" y="601936"/>
                  <a:pt x="1867384" y="655484"/>
                  <a:pt x="1875335" y="834850"/>
                </a:cubicBezTo>
                <a:cubicBezTo>
                  <a:pt x="1597099" y="858352"/>
                  <a:pt x="1436733" y="814365"/>
                  <a:pt x="1287730" y="834850"/>
                </a:cubicBezTo>
                <a:cubicBezTo>
                  <a:pt x="1138727" y="855335"/>
                  <a:pt x="911304" y="818461"/>
                  <a:pt x="700125" y="834850"/>
                </a:cubicBezTo>
                <a:cubicBezTo>
                  <a:pt x="488946" y="851239"/>
                  <a:pt x="172731" y="851450"/>
                  <a:pt x="0" y="834850"/>
                </a:cubicBezTo>
                <a:cubicBezTo>
                  <a:pt x="13830" y="658984"/>
                  <a:pt x="-7297" y="570182"/>
                  <a:pt x="0" y="442471"/>
                </a:cubicBezTo>
                <a:cubicBezTo>
                  <a:pt x="7297" y="314760"/>
                  <a:pt x="-4976" y="175956"/>
                  <a:pt x="0" y="0"/>
                </a:cubicBezTo>
                <a:close/>
              </a:path>
            </a:pathLst>
          </a:custGeom>
          <a:solidFill>
            <a:srgbClr val="00867F"/>
          </a:solidFill>
          <a:ln w="762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 anchor="ctr"/>
          <a:lstStyle/>
          <a:p>
            <a:pPr algn="ctr"/>
            <a:r>
              <a:rPr lang="sv-SE" dirty="0">
                <a:solidFill>
                  <a:schemeClr val="bg1"/>
                </a:solidFill>
                <a:latin typeface="Stockholm Type Regular" pitchFamily="2" charset="77"/>
              </a:rPr>
              <a:t>Språk du översätter </a:t>
            </a:r>
            <a:r>
              <a:rPr lang="sv-SE" b="1" dirty="0">
                <a:solidFill>
                  <a:schemeClr val="bg1"/>
                </a:solidFill>
                <a:latin typeface="Stockholm Type Bold" pitchFamily="2" charset="77"/>
              </a:rPr>
              <a:t>från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F5CFE31B-B72F-F876-55BD-7E0DCC6D98EB}"/>
              </a:ext>
            </a:extLst>
          </p:cNvPr>
          <p:cNvCxnSpPr>
            <a:cxnSpLocks/>
          </p:cNvCxnSpPr>
          <p:nvPr/>
        </p:nvCxnSpPr>
        <p:spPr>
          <a:xfrm flipH="1">
            <a:off x="7392144" y="2105019"/>
            <a:ext cx="2088235" cy="197132"/>
          </a:xfrm>
          <a:prstGeom prst="line">
            <a:avLst/>
          </a:prstGeom>
          <a:ln w="57150">
            <a:solidFill>
              <a:srgbClr val="DD4A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CA5C8A2-E816-76A0-E935-DA49324AB091}"/>
              </a:ext>
            </a:extLst>
          </p:cNvPr>
          <p:cNvSpPr txBox="1">
            <a:spLocks/>
          </p:cNvSpPr>
          <p:nvPr/>
        </p:nvSpPr>
        <p:spPr>
          <a:xfrm>
            <a:off x="9408368" y="1772817"/>
            <a:ext cx="1947344" cy="814334"/>
          </a:xfrm>
          <a:custGeom>
            <a:avLst/>
            <a:gdLst>
              <a:gd name="connsiteX0" fmla="*/ 0 w 1947344"/>
              <a:gd name="connsiteY0" fmla="*/ 0 h 814334"/>
              <a:gd name="connsiteX1" fmla="*/ 629641 w 1947344"/>
              <a:gd name="connsiteY1" fmla="*/ 0 h 814334"/>
              <a:gd name="connsiteX2" fmla="*/ 1278756 w 1947344"/>
              <a:gd name="connsiteY2" fmla="*/ 0 h 814334"/>
              <a:gd name="connsiteX3" fmla="*/ 1947344 w 1947344"/>
              <a:gd name="connsiteY3" fmla="*/ 0 h 814334"/>
              <a:gd name="connsiteX4" fmla="*/ 1947344 w 1947344"/>
              <a:gd name="connsiteY4" fmla="*/ 407167 h 814334"/>
              <a:gd name="connsiteX5" fmla="*/ 1947344 w 1947344"/>
              <a:gd name="connsiteY5" fmla="*/ 814334 h 814334"/>
              <a:gd name="connsiteX6" fmla="*/ 1298229 w 1947344"/>
              <a:gd name="connsiteY6" fmla="*/ 814334 h 814334"/>
              <a:gd name="connsiteX7" fmla="*/ 688062 w 1947344"/>
              <a:gd name="connsiteY7" fmla="*/ 814334 h 814334"/>
              <a:gd name="connsiteX8" fmla="*/ 0 w 1947344"/>
              <a:gd name="connsiteY8" fmla="*/ 814334 h 814334"/>
              <a:gd name="connsiteX9" fmla="*/ 0 w 1947344"/>
              <a:gd name="connsiteY9" fmla="*/ 415310 h 814334"/>
              <a:gd name="connsiteX10" fmla="*/ 0 w 1947344"/>
              <a:gd name="connsiteY10" fmla="*/ 0 h 81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7344" h="814334" fill="none" extrusionOk="0">
                <a:moveTo>
                  <a:pt x="0" y="0"/>
                </a:moveTo>
                <a:cubicBezTo>
                  <a:pt x="302216" y="-3553"/>
                  <a:pt x="491266" y="-31308"/>
                  <a:pt x="629641" y="0"/>
                </a:cubicBezTo>
                <a:cubicBezTo>
                  <a:pt x="768016" y="31308"/>
                  <a:pt x="1136675" y="22754"/>
                  <a:pt x="1278756" y="0"/>
                </a:cubicBezTo>
                <a:cubicBezTo>
                  <a:pt x="1420838" y="-22754"/>
                  <a:pt x="1728485" y="-7722"/>
                  <a:pt x="1947344" y="0"/>
                </a:cubicBezTo>
                <a:cubicBezTo>
                  <a:pt x="1957392" y="104454"/>
                  <a:pt x="1953855" y="238729"/>
                  <a:pt x="1947344" y="407167"/>
                </a:cubicBezTo>
                <a:cubicBezTo>
                  <a:pt x="1940833" y="575605"/>
                  <a:pt x="1967082" y="718975"/>
                  <a:pt x="1947344" y="814334"/>
                </a:cubicBezTo>
                <a:cubicBezTo>
                  <a:pt x="1673778" y="812827"/>
                  <a:pt x="1435029" y="833826"/>
                  <a:pt x="1298229" y="814334"/>
                </a:cubicBezTo>
                <a:cubicBezTo>
                  <a:pt x="1161430" y="794842"/>
                  <a:pt x="962989" y="820569"/>
                  <a:pt x="688062" y="814334"/>
                </a:cubicBezTo>
                <a:cubicBezTo>
                  <a:pt x="413135" y="808099"/>
                  <a:pt x="222388" y="828484"/>
                  <a:pt x="0" y="814334"/>
                </a:cubicBezTo>
                <a:cubicBezTo>
                  <a:pt x="15054" y="715416"/>
                  <a:pt x="10249" y="586052"/>
                  <a:pt x="0" y="415310"/>
                </a:cubicBezTo>
                <a:cubicBezTo>
                  <a:pt x="-10249" y="244568"/>
                  <a:pt x="-388" y="89650"/>
                  <a:pt x="0" y="0"/>
                </a:cubicBezTo>
                <a:close/>
              </a:path>
              <a:path w="1947344" h="814334" stroke="0" extrusionOk="0">
                <a:moveTo>
                  <a:pt x="0" y="0"/>
                </a:moveTo>
                <a:cubicBezTo>
                  <a:pt x="234327" y="-112"/>
                  <a:pt x="411931" y="-2431"/>
                  <a:pt x="629641" y="0"/>
                </a:cubicBezTo>
                <a:cubicBezTo>
                  <a:pt x="847351" y="2431"/>
                  <a:pt x="1030543" y="-6677"/>
                  <a:pt x="1220336" y="0"/>
                </a:cubicBezTo>
                <a:cubicBezTo>
                  <a:pt x="1410130" y="6677"/>
                  <a:pt x="1649579" y="14813"/>
                  <a:pt x="1947344" y="0"/>
                </a:cubicBezTo>
                <a:cubicBezTo>
                  <a:pt x="1931423" y="102363"/>
                  <a:pt x="1931606" y="281179"/>
                  <a:pt x="1947344" y="399024"/>
                </a:cubicBezTo>
                <a:cubicBezTo>
                  <a:pt x="1963082" y="516869"/>
                  <a:pt x="1937811" y="675352"/>
                  <a:pt x="1947344" y="814334"/>
                </a:cubicBezTo>
                <a:cubicBezTo>
                  <a:pt x="1688997" y="785037"/>
                  <a:pt x="1587430" y="784435"/>
                  <a:pt x="1337176" y="814334"/>
                </a:cubicBezTo>
                <a:cubicBezTo>
                  <a:pt x="1086922" y="844233"/>
                  <a:pt x="913295" y="827824"/>
                  <a:pt x="727008" y="814334"/>
                </a:cubicBezTo>
                <a:cubicBezTo>
                  <a:pt x="540721" y="800844"/>
                  <a:pt x="167523" y="799777"/>
                  <a:pt x="0" y="814334"/>
                </a:cubicBezTo>
                <a:cubicBezTo>
                  <a:pt x="-12109" y="673231"/>
                  <a:pt x="-6002" y="595895"/>
                  <a:pt x="0" y="431597"/>
                </a:cubicBezTo>
                <a:cubicBezTo>
                  <a:pt x="6002" y="267299"/>
                  <a:pt x="-6308" y="166233"/>
                  <a:pt x="0" y="0"/>
                </a:cubicBezTo>
                <a:close/>
              </a:path>
            </a:pathLst>
          </a:custGeom>
          <a:solidFill>
            <a:srgbClr val="00867F"/>
          </a:solidFill>
          <a:ln w="762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>
                <a:latin typeface="Stockholm Type Regular" pitchFamily="2" charset="77"/>
              </a:rPr>
              <a:t>Språk du översätter </a:t>
            </a:r>
            <a:r>
              <a:rPr lang="sv-SE" b="1" dirty="0">
                <a:latin typeface="Stockholm Type Bold" pitchFamily="2" charset="77"/>
              </a:rPr>
              <a:t>till</a:t>
            </a:r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BE24B5E8-A3FB-6B28-C72A-02A0B96E48E7}"/>
              </a:ext>
            </a:extLst>
          </p:cNvPr>
          <p:cNvCxnSpPr>
            <a:cxnSpLocks/>
          </p:cNvCxnSpPr>
          <p:nvPr/>
        </p:nvCxnSpPr>
        <p:spPr>
          <a:xfrm flipH="1">
            <a:off x="3266812" y="3193197"/>
            <a:ext cx="1248096" cy="1266585"/>
          </a:xfrm>
          <a:prstGeom prst="line">
            <a:avLst/>
          </a:prstGeom>
          <a:ln w="57150">
            <a:solidFill>
              <a:srgbClr val="DD4A2C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>
            <a:extLst>
              <a:ext uri="{FF2B5EF4-FFF2-40B4-BE49-F238E27FC236}">
                <a16:creationId xmlns:a16="http://schemas.microsoft.com/office/drawing/2014/main" id="{5E79AA45-EECE-8C43-4A0E-7B54444ACBFC}"/>
              </a:ext>
            </a:extLst>
          </p:cNvPr>
          <p:cNvCxnSpPr>
            <a:cxnSpLocks/>
          </p:cNvCxnSpPr>
          <p:nvPr/>
        </p:nvCxnSpPr>
        <p:spPr>
          <a:xfrm flipH="1">
            <a:off x="5159896" y="5539156"/>
            <a:ext cx="3995840" cy="382077"/>
          </a:xfrm>
          <a:prstGeom prst="line">
            <a:avLst/>
          </a:prstGeom>
          <a:ln w="57150">
            <a:solidFill>
              <a:srgbClr val="DD4A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49805A9B-0403-E7E4-5767-8035447562F9}"/>
              </a:ext>
            </a:extLst>
          </p:cNvPr>
          <p:cNvSpPr txBox="1">
            <a:spLocks/>
          </p:cNvSpPr>
          <p:nvPr/>
        </p:nvSpPr>
        <p:spPr>
          <a:xfrm>
            <a:off x="9155736" y="5085184"/>
            <a:ext cx="2052832" cy="836049"/>
          </a:xfrm>
          <a:custGeom>
            <a:avLst/>
            <a:gdLst>
              <a:gd name="connsiteX0" fmla="*/ 0 w 2052832"/>
              <a:gd name="connsiteY0" fmla="*/ 0 h 836049"/>
              <a:gd name="connsiteX1" fmla="*/ 663749 w 2052832"/>
              <a:gd name="connsiteY1" fmla="*/ 0 h 836049"/>
              <a:gd name="connsiteX2" fmla="*/ 1348026 w 2052832"/>
              <a:gd name="connsiteY2" fmla="*/ 0 h 836049"/>
              <a:gd name="connsiteX3" fmla="*/ 2052832 w 2052832"/>
              <a:gd name="connsiteY3" fmla="*/ 0 h 836049"/>
              <a:gd name="connsiteX4" fmla="*/ 2052832 w 2052832"/>
              <a:gd name="connsiteY4" fmla="*/ 418025 h 836049"/>
              <a:gd name="connsiteX5" fmla="*/ 2052832 w 2052832"/>
              <a:gd name="connsiteY5" fmla="*/ 836049 h 836049"/>
              <a:gd name="connsiteX6" fmla="*/ 1368555 w 2052832"/>
              <a:gd name="connsiteY6" fmla="*/ 836049 h 836049"/>
              <a:gd name="connsiteX7" fmla="*/ 725334 w 2052832"/>
              <a:gd name="connsiteY7" fmla="*/ 836049 h 836049"/>
              <a:gd name="connsiteX8" fmla="*/ 0 w 2052832"/>
              <a:gd name="connsiteY8" fmla="*/ 836049 h 836049"/>
              <a:gd name="connsiteX9" fmla="*/ 0 w 2052832"/>
              <a:gd name="connsiteY9" fmla="*/ 426385 h 836049"/>
              <a:gd name="connsiteX10" fmla="*/ 0 w 2052832"/>
              <a:gd name="connsiteY10" fmla="*/ 0 h 83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2832" h="836049" fill="none" extrusionOk="0">
                <a:moveTo>
                  <a:pt x="0" y="0"/>
                </a:moveTo>
                <a:cubicBezTo>
                  <a:pt x="220149" y="-21383"/>
                  <a:pt x="335305" y="23303"/>
                  <a:pt x="663749" y="0"/>
                </a:cubicBezTo>
                <a:cubicBezTo>
                  <a:pt x="992193" y="-23303"/>
                  <a:pt x="1092518" y="841"/>
                  <a:pt x="1348026" y="0"/>
                </a:cubicBezTo>
                <a:cubicBezTo>
                  <a:pt x="1603534" y="-841"/>
                  <a:pt x="1708392" y="5298"/>
                  <a:pt x="2052832" y="0"/>
                </a:cubicBezTo>
                <a:cubicBezTo>
                  <a:pt x="2045292" y="104878"/>
                  <a:pt x="2050473" y="265857"/>
                  <a:pt x="2052832" y="418025"/>
                </a:cubicBezTo>
                <a:cubicBezTo>
                  <a:pt x="2055191" y="570193"/>
                  <a:pt x="2072718" y="685611"/>
                  <a:pt x="2052832" y="836049"/>
                </a:cubicBezTo>
                <a:cubicBezTo>
                  <a:pt x="1901043" y="850219"/>
                  <a:pt x="1673252" y="843480"/>
                  <a:pt x="1368555" y="836049"/>
                </a:cubicBezTo>
                <a:cubicBezTo>
                  <a:pt x="1063858" y="828618"/>
                  <a:pt x="905863" y="860245"/>
                  <a:pt x="725334" y="836049"/>
                </a:cubicBezTo>
                <a:cubicBezTo>
                  <a:pt x="544805" y="811853"/>
                  <a:pt x="267682" y="867281"/>
                  <a:pt x="0" y="836049"/>
                </a:cubicBezTo>
                <a:cubicBezTo>
                  <a:pt x="1589" y="646482"/>
                  <a:pt x="-9041" y="595325"/>
                  <a:pt x="0" y="426385"/>
                </a:cubicBezTo>
                <a:cubicBezTo>
                  <a:pt x="9041" y="257445"/>
                  <a:pt x="-1062" y="126550"/>
                  <a:pt x="0" y="0"/>
                </a:cubicBezTo>
                <a:close/>
              </a:path>
              <a:path w="2052832" h="836049" stroke="0" extrusionOk="0">
                <a:moveTo>
                  <a:pt x="0" y="0"/>
                </a:moveTo>
                <a:cubicBezTo>
                  <a:pt x="159759" y="3228"/>
                  <a:pt x="383323" y="29587"/>
                  <a:pt x="663749" y="0"/>
                </a:cubicBezTo>
                <a:cubicBezTo>
                  <a:pt x="944175" y="-29587"/>
                  <a:pt x="1060086" y="-7380"/>
                  <a:pt x="1286441" y="0"/>
                </a:cubicBezTo>
                <a:cubicBezTo>
                  <a:pt x="1512796" y="7380"/>
                  <a:pt x="1818913" y="-36750"/>
                  <a:pt x="2052832" y="0"/>
                </a:cubicBezTo>
                <a:cubicBezTo>
                  <a:pt x="2034766" y="167698"/>
                  <a:pt x="2070080" y="258335"/>
                  <a:pt x="2052832" y="409664"/>
                </a:cubicBezTo>
                <a:cubicBezTo>
                  <a:pt x="2035584" y="560993"/>
                  <a:pt x="2070950" y="743086"/>
                  <a:pt x="2052832" y="836049"/>
                </a:cubicBezTo>
                <a:cubicBezTo>
                  <a:pt x="1825899" y="831974"/>
                  <a:pt x="1658832" y="845007"/>
                  <a:pt x="1409611" y="836049"/>
                </a:cubicBezTo>
                <a:cubicBezTo>
                  <a:pt x="1160390" y="827091"/>
                  <a:pt x="1052401" y="835843"/>
                  <a:pt x="766391" y="836049"/>
                </a:cubicBezTo>
                <a:cubicBezTo>
                  <a:pt x="480381" y="836255"/>
                  <a:pt x="172496" y="800637"/>
                  <a:pt x="0" y="836049"/>
                </a:cubicBezTo>
                <a:cubicBezTo>
                  <a:pt x="17269" y="707743"/>
                  <a:pt x="-10391" y="608304"/>
                  <a:pt x="0" y="443106"/>
                </a:cubicBezTo>
                <a:cubicBezTo>
                  <a:pt x="10391" y="277908"/>
                  <a:pt x="-16344" y="183067"/>
                  <a:pt x="0" y="0"/>
                </a:cubicBezTo>
                <a:close/>
              </a:path>
            </a:pathLst>
          </a:custGeom>
          <a:solidFill>
            <a:srgbClr val="00867F"/>
          </a:solidFill>
          <a:ln w="762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>
                <a:latin typeface="Stockholm Type Regular" pitchFamily="2" charset="77"/>
              </a:rPr>
              <a:t>Här kommer översättningen</a:t>
            </a:r>
            <a:endParaRPr lang="sv-SE" b="1" dirty="0">
              <a:latin typeface="Stockholm Type Bold" pitchFamily="2" charset="77"/>
            </a:endParaRP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BE1EB402-1BD8-519C-5952-72B0FA29EB57}"/>
              </a:ext>
            </a:extLst>
          </p:cNvPr>
          <p:cNvSpPr txBox="1">
            <a:spLocks/>
          </p:cNvSpPr>
          <p:nvPr/>
        </p:nvSpPr>
        <p:spPr>
          <a:xfrm>
            <a:off x="1391477" y="4221088"/>
            <a:ext cx="1875335" cy="446415"/>
          </a:xfrm>
          <a:custGeom>
            <a:avLst/>
            <a:gdLst>
              <a:gd name="connsiteX0" fmla="*/ 0 w 1875335"/>
              <a:gd name="connsiteY0" fmla="*/ 0 h 446415"/>
              <a:gd name="connsiteX1" fmla="*/ 662618 w 1875335"/>
              <a:gd name="connsiteY1" fmla="*/ 0 h 446415"/>
              <a:gd name="connsiteX2" fmla="*/ 1306483 w 1875335"/>
              <a:gd name="connsiteY2" fmla="*/ 0 h 446415"/>
              <a:gd name="connsiteX3" fmla="*/ 1875335 w 1875335"/>
              <a:gd name="connsiteY3" fmla="*/ 0 h 446415"/>
              <a:gd name="connsiteX4" fmla="*/ 1875335 w 1875335"/>
              <a:gd name="connsiteY4" fmla="*/ 446415 h 446415"/>
              <a:gd name="connsiteX5" fmla="*/ 1287730 w 1875335"/>
              <a:gd name="connsiteY5" fmla="*/ 446415 h 446415"/>
              <a:gd name="connsiteX6" fmla="*/ 662618 w 1875335"/>
              <a:gd name="connsiteY6" fmla="*/ 446415 h 446415"/>
              <a:gd name="connsiteX7" fmla="*/ 0 w 1875335"/>
              <a:gd name="connsiteY7" fmla="*/ 446415 h 446415"/>
              <a:gd name="connsiteX8" fmla="*/ 0 w 1875335"/>
              <a:gd name="connsiteY8" fmla="*/ 0 h 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335" h="446415" fill="none" extrusionOk="0">
                <a:moveTo>
                  <a:pt x="0" y="0"/>
                </a:moveTo>
                <a:cubicBezTo>
                  <a:pt x="180039" y="-1643"/>
                  <a:pt x="513583" y="-30137"/>
                  <a:pt x="662618" y="0"/>
                </a:cubicBezTo>
                <a:cubicBezTo>
                  <a:pt x="811653" y="30137"/>
                  <a:pt x="1151318" y="-19018"/>
                  <a:pt x="1306483" y="0"/>
                </a:cubicBezTo>
                <a:cubicBezTo>
                  <a:pt x="1461648" y="19018"/>
                  <a:pt x="1727459" y="-16283"/>
                  <a:pt x="1875335" y="0"/>
                </a:cubicBezTo>
                <a:cubicBezTo>
                  <a:pt x="1884956" y="216774"/>
                  <a:pt x="1872695" y="294393"/>
                  <a:pt x="1875335" y="446415"/>
                </a:cubicBezTo>
                <a:cubicBezTo>
                  <a:pt x="1608789" y="458666"/>
                  <a:pt x="1570224" y="442681"/>
                  <a:pt x="1287730" y="446415"/>
                </a:cubicBezTo>
                <a:cubicBezTo>
                  <a:pt x="1005237" y="450149"/>
                  <a:pt x="869536" y="421699"/>
                  <a:pt x="662618" y="446415"/>
                </a:cubicBezTo>
                <a:cubicBezTo>
                  <a:pt x="455700" y="471131"/>
                  <a:pt x="245101" y="416366"/>
                  <a:pt x="0" y="446415"/>
                </a:cubicBezTo>
                <a:cubicBezTo>
                  <a:pt x="-3989" y="252829"/>
                  <a:pt x="-4038" y="155631"/>
                  <a:pt x="0" y="0"/>
                </a:cubicBezTo>
                <a:close/>
              </a:path>
              <a:path w="1875335" h="446415" stroke="0" extrusionOk="0">
                <a:moveTo>
                  <a:pt x="0" y="0"/>
                </a:moveTo>
                <a:cubicBezTo>
                  <a:pt x="160201" y="-7657"/>
                  <a:pt x="392065" y="20069"/>
                  <a:pt x="606358" y="0"/>
                </a:cubicBezTo>
                <a:cubicBezTo>
                  <a:pt x="820651" y="-20069"/>
                  <a:pt x="919137" y="-721"/>
                  <a:pt x="1175210" y="0"/>
                </a:cubicBezTo>
                <a:cubicBezTo>
                  <a:pt x="1431283" y="721"/>
                  <a:pt x="1690123" y="19290"/>
                  <a:pt x="1875335" y="0"/>
                </a:cubicBezTo>
                <a:cubicBezTo>
                  <a:pt x="1877161" y="90924"/>
                  <a:pt x="1873014" y="311513"/>
                  <a:pt x="1875335" y="446415"/>
                </a:cubicBezTo>
                <a:cubicBezTo>
                  <a:pt x="1614497" y="437319"/>
                  <a:pt x="1549819" y="417886"/>
                  <a:pt x="1287730" y="446415"/>
                </a:cubicBezTo>
                <a:cubicBezTo>
                  <a:pt x="1025641" y="474944"/>
                  <a:pt x="772625" y="475387"/>
                  <a:pt x="625112" y="446415"/>
                </a:cubicBezTo>
                <a:cubicBezTo>
                  <a:pt x="477599" y="417443"/>
                  <a:pt x="166176" y="477392"/>
                  <a:pt x="0" y="446415"/>
                </a:cubicBezTo>
                <a:cubicBezTo>
                  <a:pt x="5452" y="278968"/>
                  <a:pt x="1398" y="104566"/>
                  <a:pt x="0" y="0"/>
                </a:cubicBezTo>
                <a:close/>
              </a:path>
            </a:pathLst>
          </a:custGeom>
          <a:solidFill>
            <a:srgbClr val="00867F"/>
          </a:solidFill>
          <a:ln w="762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>
                <a:latin typeface="Stockholm Type Regular" pitchFamily="2" charset="77"/>
              </a:rPr>
              <a:t>Skriv text här</a:t>
            </a:r>
            <a:endParaRPr lang="sv-SE" b="1" dirty="0">
              <a:latin typeface="Stockholm Type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925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 title="Smartphone som visar appen Google Översätt.">
            <a:extLst>
              <a:ext uri="{FF2B5EF4-FFF2-40B4-BE49-F238E27FC236}">
                <a16:creationId xmlns:a16="http://schemas.microsoft.com/office/drawing/2014/main" id="{CFA5CBE0-4A71-7F93-D383-0366298248B5}"/>
              </a:ext>
            </a:extLst>
          </p:cNvPr>
          <p:cNvGrpSpPr/>
          <p:nvPr/>
        </p:nvGrpSpPr>
        <p:grpSpPr>
          <a:xfrm>
            <a:off x="2590305" y="355744"/>
            <a:ext cx="6890071" cy="6502256"/>
            <a:chOff x="6762431" y="1343143"/>
            <a:chExt cx="5844617" cy="5515645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8B6F1134-82FE-3EE1-38B8-B304DB3FF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04" t="-17378"/>
            <a:stretch/>
          </p:blipFill>
          <p:spPr>
            <a:xfrm>
              <a:off x="7924059" y="1567887"/>
              <a:ext cx="3589859" cy="5290901"/>
            </a:xfrm>
            <a:prstGeom prst="rect">
              <a:avLst/>
            </a:prstGeom>
          </p:spPr>
        </p:pic>
        <p:pic>
          <p:nvPicPr>
            <p:cNvPr id="9" name="Bildobjekt 8" descr="En bild som visar text&#10;&#10;Automatiskt genererad beskrivning">
              <a:extLst>
                <a:ext uri="{FF2B5EF4-FFF2-40B4-BE49-F238E27FC236}">
                  <a16:creationId xmlns:a16="http://schemas.microsoft.com/office/drawing/2014/main" id="{0D54CB15-0D4B-8D3D-58B2-922E83C777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2431" y="1343143"/>
              <a:ext cx="5844617" cy="5515645"/>
            </a:xfrm>
            <a:prstGeom prst="rect">
              <a:avLst/>
            </a:prstGeom>
          </p:spPr>
        </p:pic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355744"/>
            <a:ext cx="11088207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Google translate</a:t>
            </a:r>
          </a:p>
        </p:txBody>
      </p:sp>
      <p:cxnSp>
        <p:nvCxnSpPr>
          <p:cNvPr id="4" name="Rak 3">
            <a:extLst>
              <a:ext uri="{FF2B5EF4-FFF2-40B4-BE49-F238E27FC236}">
                <a16:creationId xmlns:a16="http://schemas.microsoft.com/office/drawing/2014/main" id="{A2E56DC2-A4F8-4722-3BDC-3693BCBDEEFC}"/>
              </a:ext>
            </a:extLst>
          </p:cNvPr>
          <p:cNvCxnSpPr>
            <a:cxnSpLocks/>
          </p:cNvCxnSpPr>
          <p:nvPr/>
        </p:nvCxnSpPr>
        <p:spPr>
          <a:xfrm flipH="1" flipV="1">
            <a:off x="2279576" y="3744877"/>
            <a:ext cx="2397935" cy="1038537"/>
          </a:xfrm>
          <a:prstGeom prst="line">
            <a:avLst/>
          </a:prstGeom>
          <a:ln w="57150">
            <a:solidFill>
              <a:srgbClr val="DD4A2C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6DDF87A-F62D-C0CF-0CA2-A28FB675E5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418" y="2841884"/>
            <a:ext cx="2087206" cy="935999"/>
          </a:xfrm>
          <a:custGeom>
            <a:avLst/>
            <a:gdLst>
              <a:gd name="connsiteX0" fmla="*/ 0 w 2087206"/>
              <a:gd name="connsiteY0" fmla="*/ 0 h 935999"/>
              <a:gd name="connsiteX1" fmla="*/ 674863 w 2087206"/>
              <a:gd name="connsiteY1" fmla="*/ 0 h 935999"/>
              <a:gd name="connsiteX2" fmla="*/ 1370599 w 2087206"/>
              <a:gd name="connsiteY2" fmla="*/ 0 h 935999"/>
              <a:gd name="connsiteX3" fmla="*/ 2087206 w 2087206"/>
              <a:gd name="connsiteY3" fmla="*/ 0 h 935999"/>
              <a:gd name="connsiteX4" fmla="*/ 2087206 w 2087206"/>
              <a:gd name="connsiteY4" fmla="*/ 468000 h 935999"/>
              <a:gd name="connsiteX5" fmla="*/ 2087206 w 2087206"/>
              <a:gd name="connsiteY5" fmla="*/ 935999 h 935999"/>
              <a:gd name="connsiteX6" fmla="*/ 1391471 w 2087206"/>
              <a:gd name="connsiteY6" fmla="*/ 935999 h 935999"/>
              <a:gd name="connsiteX7" fmla="*/ 737479 w 2087206"/>
              <a:gd name="connsiteY7" fmla="*/ 935999 h 935999"/>
              <a:gd name="connsiteX8" fmla="*/ 0 w 2087206"/>
              <a:gd name="connsiteY8" fmla="*/ 935999 h 935999"/>
              <a:gd name="connsiteX9" fmla="*/ 0 w 2087206"/>
              <a:gd name="connsiteY9" fmla="*/ 477359 h 935999"/>
              <a:gd name="connsiteX10" fmla="*/ 0 w 2087206"/>
              <a:gd name="connsiteY10" fmla="*/ 0 h 93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7206" h="935999" fill="none" extrusionOk="0">
                <a:moveTo>
                  <a:pt x="0" y="0"/>
                </a:moveTo>
                <a:cubicBezTo>
                  <a:pt x="252714" y="15384"/>
                  <a:pt x="431597" y="4315"/>
                  <a:pt x="674863" y="0"/>
                </a:cubicBezTo>
                <a:cubicBezTo>
                  <a:pt x="918129" y="-4315"/>
                  <a:pt x="1161348" y="30883"/>
                  <a:pt x="1370599" y="0"/>
                </a:cubicBezTo>
                <a:cubicBezTo>
                  <a:pt x="1579850" y="-30883"/>
                  <a:pt x="1918586" y="-19552"/>
                  <a:pt x="2087206" y="0"/>
                </a:cubicBezTo>
                <a:cubicBezTo>
                  <a:pt x="2075647" y="195524"/>
                  <a:pt x="2079403" y="332572"/>
                  <a:pt x="2087206" y="468000"/>
                </a:cubicBezTo>
                <a:cubicBezTo>
                  <a:pt x="2095009" y="603428"/>
                  <a:pt x="2065372" y="787908"/>
                  <a:pt x="2087206" y="935999"/>
                </a:cubicBezTo>
                <a:cubicBezTo>
                  <a:pt x="1765385" y="933004"/>
                  <a:pt x="1710113" y="949588"/>
                  <a:pt x="1391471" y="935999"/>
                </a:cubicBezTo>
                <a:cubicBezTo>
                  <a:pt x="1072829" y="922410"/>
                  <a:pt x="942518" y="919578"/>
                  <a:pt x="737479" y="935999"/>
                </a:cubicBezTo>
                <a:cubicBezTo>
                  <a:pt x="532440" y="952420"/>
                  <a:pt x="314557" y="918342"/>
                  <a:pt x="0" y="935999"/>
                </a:cubicBezTo>
                <a:cubicBezTo>
                  <a:pt x="-1564" y="752729"/>
                  <a:pt x="4489" y="696121"/>
                  <a:pt x="0" y="477359"/>
                </a:cubicBezTo>
                <a:cubicBezTo>
                  <a:pt x="-4489" y="258597"/>
                  <a:pt x="-8828" y="225752"/>
                  <a:pt x="0" y="0"/>
                </a:cubicBezTo>
                <a:close/>
              </a:path>
              <a:path w="2087206" h="935999" stroke="0" extrusionOk="0">
                <a:moveTo>
                  <a:pt x="0" y="0"/>
                </a:moveTo>
                <a:cubicBezTo>
                  <a:pt x="325714" y="8152"/>
                  <a:pt x="421463" y="-16353"/>
                  <a:pt x="674863" y="0"/>
                </a:cubicBezTo>
                <a:cubicBezTo>
                  <a:pt x="928263" y="16353"/>
                  <a:pt x="1041697" y="17183"/>
                  <a:pt x="1307982" y="0"/>
                </a:cubicBezTo>
                <a:cubicBezTo>
                  <a:pt x="1574267" y="-17183"/>
                  <a:pt x="1698820" y="-1663"/>
                  <a:pt x="2087206" y="0"/>
                </a:cubicBezTo>
                <a:cubicBezTo>
                  <a:pt x="2106637" y="129367"/>
                  <a:pt x="2078034" y="270210"/>
                  <a:pt x="2087206" y="458640"/>
                </a:cubicBezTo>
                <a:cubicBezTo>
                  <a:pt x="2096378" y="647070"/>
                  <a:pt x="2089802" y="768771"/>
                  <a:pt x="2087206" y="935999"/>
                </a:cubicBezTo>
                <a:cubicBezTo>
                  <a:pt x="1932627" y="924468"/>
                  <a:pt x="1591478" y="961770"/>
                  <a:pt x="1433215" y="935999"/>
                </a:cubicBezTo>
                <a:cubicBezTo>
                  <a:pt x="1274952" y="910228"/>
                  <a:pt x="1105665" y="934285"/>
                  <a:pt x="779224" y="935999"/>
                </a:cubicBezTo>
                <a:cubicBezTo>
                  <a:pt x="452783" y="937713"/>
                  <a:pt x="169231" y="927202"/>
                  <a:pt x="0" y="935999"/>
                </a:cubicBezTo>
                <a:cubicBezTo>
                  <a:pt x="18239" y="802884"/>
                  <a:pt x="-18375" y="620656"/>
                  <a:pt x="0" y="496079"/>
                </a:cubicBezTo>
                <a:cubicBezTo>
                  <a:pt x="18375" y="371502"/>
                  <a:pt x="11190" y="136510"/>
                  <a:pt x="0" y="0"/>
                </a:cubicBezTo>
                <a:close/>
              </a:path>
            </a:pathLst>
          </a:custGeom>
          <a:solidFill>
            <a:srgbClr val="00867F"/>
          </a:solidFill>
          <a:ln w="762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 anchor="ctr"/>
          <a:lstStyle/>
          <a:p>
            <a:pPr algn="ctr"/>
            <a:r>
              <a:rPr lang="sv-SE" dirty="0">
                <a:solidFill>
                  <a:schemeClr val="bg1"/>
                </a:solidFill>
                <a:latin typeface="Stockholm Type Regular" pitchFamily="2" charset="77"/>
              </a:rPr>
              <a:t>Testa översätta med kameran!</a:t>
            </a:r>
            <a:endParaRPr lang="sv-SE" b="1" dirty="0">
              <a:solidFill>
                <a:schemeClr val="bg1"/>
              </a:solidFill>
              <a:latin typeface="Stockholm Type Bold" pitchFamily="2" charset="77"/>
            </a:endParaRP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A15DE793-2D21-F7A3-51C5-02813F7B49AB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7925503" y="3271344"/>
            <a:ext cx="1647767" cy="468000"/>
          </a:xfrm>
          <a:prstGeom prst="line">
            <a:avLst/>
          </a:prstGeom>
          <a:ln w="57150">
            <a:solidFill>
              <a:srgbClr val="DD4A2C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E15E33B0-19AB-B565-A359-2BB618E48370}"/>
              </a:ext>
            </a:extLst>
          </p:cNvPr>
          <p:cNvSpPr txBox="1">
            <a:spLocks/>
          </p:cNvSpPr>
          <p:nvPr/>
        </p:nvSpPr>
        <p:spPr>
          <a:xfrm>
            <a:off x="9573270" y="3271344"/>
            <a:ext cx="2016223" cy="936000"/>
          </a:xfrm>
          <a:custGeom>
            <a:avLst/>
            <a:gdLst>
              <a:gd name="connsiteX0" fmla="*/ 0 w 2016223"/>
              <a:gd name="connsiteY0" fmla="*/ 0 h 936000"/>
              <a:gd name="connsiteX1" fmla="*/ 651912 w 2016223"/>
              <a:gd name="connsiteY1" fmla="*/ 0 h 936000"/>
              <a:gd name="connsiteX2" fmla="*/ 1323986 w 2016223"/>
              <a:gd name="connsiteY2" fmla="*/ 0 h 936000"/>
              <a:gd name="connsiteX3" fmla="*/ 2016223 w 2016223"/>
              <a:gd name="connsiteY3" fmla="*/ 0 h 936000"/>
              <a:gd name="connsiteX4" fmla="*/ 2016223 w 2016223"/>
              <a:gd name="connsiteY4" fmla="*/ 468000 h 936000"/>
              <a:gd name="connsiteX5" fmla="*/ 2016223 w 2016223"/>
              <a:gd name="connsiteY5" fmla="*/ 936000 h 936000"/>
              <a:gd name="connsiteX6" fmla="*/ 1344149 w 2016223"/>
              <a:gd name="connsiteY6" fmla="*/ 936000 h 936000"/>
              <a:gd name="connsiteX7" fmla="*/ 712399 w 2016223"/>
              <a:gd name="connsiteY7" fmla="*/ 936000 h 936000"/>
              <a:gd name="connsiteX8" fmla="*/ 0 w 2016223"/>
              <a:gd name="connsiteY8" fmla="*/ 936000 h 936000"/>
              <a:gd name="connsiteX9" fmla="*/ 0 w 2016223"/>
              <a:gd name="connsiteY9" fmla="*/ 477360 h 936000"/>
              <a:gd name="connsiteX10" fmla="*/ 0 w 2016223"/>
              <a:gd name="connsiteY10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6223" h="936000" fill="none" extrusionOk="0">
                <a:moveTo>
                  <a:pt x="0" y="0"/>
                </a:moveTo>
                <a:cubicBezTo>
                  <a:pt x="239831" y="-24175"/>
                  <a:pt x="462752" y="-5355"/>
                  <a:pt x="651912" y="0"/>
                </a:cubicBezTo>
                <a:cubicBezTo>
                  <a:pt x="841072" y="5355"/>
                  <a:pt x="1026715" y="-14521"/>
                  <a:pt x="1323986" y="0"/>
                </a:cubicBezTo>
                <a:cubicBezTo>
                  <a:pt x="1621257" y="14521"/>
                  <a:pt x="1841394" y="33931"/>
                  <a:pt x="2016223" y="0"/>
                </a:cubicBezTo>
                <a:cubicBezTo>
                  <a:pt x="2004664" y="195524"/>
                  <a:pt x="2008420" y="332572"/>
                  <a:pt x="2016223" y="468000"/>
                </a:cubicBezTo>
                <a:cubicBezTo>
                  <a:pt x="2024026" y="603428"/>
                  <a:pt x="1997303" y="785392"/>
                  <a:pt x="2016223" y="936000"/>
                </a:cubicBezTo>
                <a:cubicBezTo>
                  <a:pt x="1696075" y="903832"/>
                  <a:pt x="1579377" y="923992"/>
                  <a:pt x="1344149" y="936000"/>
                </a:cubicBezTo>
                <a:cubicBezTo>
                  <a:pt x="1108921" y="948008"/>
                  <a:pt x="1027511" y="912224"/>
                  <a:pt x="712399" y="936000"/>
                </a:cubicBezTo>
                <a:cubicBezTo>
                  <a:pt x="397287" y="959777"/>
                  <a:pt x="289120" y="954583"/>
                  <a:pt x="0" y="936000"/>
                </a:cubicBezTo>
                <a:cubicBezTo>
                  <a:pt x="-1564" y="752730"/>
                  <a:pt x="4489" y="696122"/>
                  <a:pt x="0" y="477360"/>
                </a:cubicBezTo>
                <a:cubicBezTo>
                  <a:pt x="-4489" y="258598"/>
                  <a:pt x="-10443" y="233844"/>
                  <a:pt x="0" y="0"/>
                </a:cubicBezTo>
                <a:close/>
              </a:path>
              <a:path w="2016223" h="936000" stroke="0" extrusionOk="0">
                <a:moveTo>
                  <a:pt x="0" y="0"/>
                </a:moveTo>
                <a:cubicBezTo>
                  <a:pt x="308654" y="-25781"/>
                  <a:pt x="487728" y="-698"/>
                  <a:pt x="651912" y="0"/>
                </a:cubicBezTo>
                <a:cubicBezTo>
                  <a:pt x="816096" y="698"/>
                  <a:pt x="1058006" y="12929"/>
                  <a:pt x="1263500" y="0"/>
                </a:cubicBezTo>
                <a:cubicBezTo>
                  <a:pt x="1468994" y="-12929"/>
                  <a:pt x="1761535" y="-8490"/>
                  <a:pt x="2016223" y="0"/>
                </a:cubicBezTo>
                <a:cubicBezTo>
                  <a:pt x="2035654" y="129367"/>
                  <a:pt x="2007051" y="270210"/>
                  <a:pt x="2016223" y="458640"/>
                </a:cubicBezTo>
                <a:cubicBezTo>
                  <a:pt x="2025395" y="647070"/>
                  <a:pt x="2025755" y="766474"/>
                  <a:pt x="2016223" y="936000"/>
                </a:cubicBezTo>
                <a:cubicBezTo>
                  <a:pt x="1774532" y="955527"/>
                  <a:pt x="1642697" y="955209"/>
                  <a:pt x="1384473" y="936000"/>
                </a:cubicBezTo>
                <a:cubicBezTo>
                  <a:pt x="1126249" y="916792"/>
                  <a:pt x="937463" y="904668"/>
                  <a:pt x="752723" y="936000"/>
                </a:cubicBezTo>
                <a:cubicBezTo>
                  <a:pt x="567983" y="967333"/>
                  <a:pt x="164394" y="945581"/>
                  <a:pt x="0" y="936000"/>
                </a:cubicBezTo>
                <a:cubicBezTo>
                  <a:pt x="18239" y="802885"/>
                  <a:pt x="-18375" y="620657"/>
                  <a:pt x="0" y="496080"/>
                </a:cubicBezTo>
                <a:cubicBezTo>
                  <a:pt x="18375" y="371503"/>
                  <a:pt x="10054" y="139134"/>
                  <a:pt x="0" y="0"/>
                </a:cubicBezTo>
                <a:close/>
              </a:path>
            </a:pathLst>
          </a:custGeom>
          <a:solidFill>
            <a:srgbClr val="00867F"/>
          </a:solidFill>
          <a:ln w="762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>
                <a:latin typeface="Stockholm Type Regular" pitchFamily="2" charset="77"/>
              </a:rPr>
              <a:t>Testa mikrofonen!</a:t>
            </a:r>
            <a:endParaRPr lang="sv-SE" b="1" dirty="0">
              <a:latin typeface="Stockholm Type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234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 title="Smartphone som visar appen Google Maps i App Store.">
            <a:extLst>
              <a:ext uri="{FF2B5EF4-FFF2-40B4-BE49-F238E27FC236}">
                <a16:creationId xmlns:a16="http://schemas.microsoft.com/office/drawing/2014/main" id="{9FD319E6-1B34-BCCE-090D-E82AE744D97A}"/>
              </a:ext>
            </a:extLst>
          </p:cNvPr>
          <p:cNvGrpSpPr/>
          <p:nvPr/>
        </p:nvGrpSpPr>
        <p:grpSpPr>
          <a:xfrm>
            <a:off x="6456040" y="862480"/>
            <a:ext cx="6204657" cy="6002560"/>
            <a:chOff x="6593443" y="863268"/>
            <a:chExt cx="6204657" cy="6002560"/>
          </a:xfrm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16A6F761-F46A-66D1-7FDA-E12CCBBA8F8F}"/>
                </a:ext>
              </a:extLst>
            </p:cNvPr>
            <p:cNvGrpSpPr/>
            <p:nvPr/>
          </p:nvGrpSpPr>
          <p:grpSpPr>
            <a:xfrm>
              <a:off x="7814749" y="1940227"/>
              <a:ext cx="3815686" cy="4925601"/>
              <a:chOff x="7608620" y="259894"/>
              <a:chExt cx="2939955" cy="3795135"/>
            </a:xfrm>
          </p:grpSpPr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B7F8CEDB-AA82-06E5-E9B4-DD2CED031728}"/>
                  </a:ext>
                </a:extLst>
              </p:cNvPr>
              <p:cNvSpPr/>
              <p:nvPr/>
            </p:nvSpPr>
            <p:spPr>
              <a:xfrm>
                <a:off x="7608620" y="259894"/>
                <a:ext cx="2939955" cy="432048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pic>
            <p:nvPicPr>
              <p:cNvPr id="8" name="Bildobjekt 7">
                <a:extLst>
                  <a:ext uri="{FF2B5EF4-FFF2-40B4-BE49-F238E27FC236}">
                    <a16:creationId xmlns:a16="http://schemas.microsoft.com/office/drawing/2014/main" id="{582F140A-340A-6E31-5F1E-A46429765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608620" y="657378"/>
                <a:ext cx="2939955" cy="3397651"/>
              </a:xfrm>
              <a:prstGeom prst="rect">
                <a:avLst/>
              </a:prstGeom>
            </p:spPr>
          </p:pic>
        </p:grpSp>
        <p:pic>
          <p:nvPicPr>
            <p:cNvPr id="7" name="Bildobjekt 6" descr="En bild som visar text&#10;&#10;Automatiskt genererad beskrivning">
              <a:extLst>
                <a:ext uri="{FF2B5EF4-FFF2-40B4-BE49-F238E27FC236}">
                  <a16:creationId xmlns:a16="http://schemas.microsoft.com/office/drawing/2014/main" id="{68D40744-2A51-6A96-D810-7CA4B17CC8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93443" y="863268"/>
              <a:ext cx="6204657" cy="6002560"/>
            </a:xfrm>
            <a:prstGeom prst="rect">
              <a:avLst/>
            </a:prstGeom>
          </p:spPr>
        </p:pic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355744"/>
            <a:ext cx="11088207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Google </a:t>
            </a:r>
            <a:r>
              <a:rPr lang="sv-SE" sz="5400" dirty="0" err="1">
                <a:solidFill>
                  <a:srgbClr val="FCBF0A"/>
                </a:solidFill>
                <a:latin typeface="Stockholm Type Bold" pitchFamily="2" charset="77"/>
              </a:rPr>
              <a:t>maps</a:t>
            </a:r>
            <a:endParaRPr lang="sv-SE" sz="5400" dirty="0">
              <a:solidFill>
                <a:srgbClr val="FCBF0A"/>
              </a:solidFill>
              <a:latin typeface="Stockholm Type Bold" pitchFamily="2" charset="77"/>
            </a:endParaRPr>
          </a:p>
        </p:txBody>
      </p:sp>
      <p:cxnSp>
        <p:nvCxnSpPr>
          <p:cNvPr id="4" name="Rak 3">
            <a:extLst>
              <a:ext uri="{FF2B5EF4-FFF2-40B4-BE49-F238E27FC236}">
                <a16:creationId xmlns:a16="http://schemas.microsoft.com/office/drawing/2014/main" id="{A2E56DC2-A4F8-4722-3BDC-3693BCBDEEFC}"/>
              </a:ext>
            </a:extLst>
          </p:cNvPr>
          <p:cNvCxnSpPr>
            <a:cxnSpLocks/>
          </p:cNvCxnSpPr>
          <p:nvPr/>
        </p:nvCxnSpPr>
        <p:spPr>
          <a:xfrm flipH="1">
            <a:off x="5152410" y="3547943"/>
            <a:ext cx="5336078" cy="46878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6DDF87A-F62D-C0CF-0CA2-A28FB675E5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9922" y="3486276"/>
            <a:ext cx="4392488" cy="1368151"/>
          </a:xfrm>
          <a:custGeom>
            <a:avLst/>
            <a:gdLst>
              <a:gd name="connsiteX0" fmla="*/ 0 w 4392488"/>
              <a:gd name="connsiteY0" fmla="*/ 0 h 1368151"/>
              <a:gd name="connsiteX1" fmla="*/ 539649 w 4392488"/>
              <a:gd name="connsiteY1" fmla="*/ 0 h 1368151"/>
              <a:gd name="connsiteX2" fmla="*/ 1211072 w 4392488"/>
              <a:gd name="connsiteY2" fmla="*/ 0 h 1368151"/>
              <a:gd name="connsiteX3" fmla="*/ 1794645 w 4392488"/>
              <a:gd name="connsiteY3" fmla="*/ 0 h 1368151"/>
              <a:gd name="connsiteX4" fmla="*/ 2334294 w 4392488"/>
              <a:gd name="connsiteY4" fmla="*/ 0 h 1368151"/>
              <a:gd name="connsiteX5" fmla="*/ 3005717 w 4392488"/>
              <a:gd name="connsiteY5" fmla="*/ 0 h 1368151"/>
              <a:gd name="connsiteX6" fmla="*/ 3633215 w 4392488"/>
              <a:gd name="connsiteY6" fmla="*/ 0 h 1368151"/>
              <a:gd name="connsiteX7" fmla="*/ 4392488 w 4392488"/>
              <a:gd name="connsiteY7" fmla="*/ 0 h 1368151"/>
              <a:gd name="connsiteX8" fmla="*/ 4392488 w 4392488"/>
              <a:gd name="connsiteY8" fmla="*/ 711439 h 1368151"/>
              <a:gd name="connsiteX9" fmla="*/ 4392488 w 4392488"/>
              <a:gd name="connsiteY9" fmla="*/ 1368151 h 1368151"/>
              <a:gd name="connsiteX10" fmla="*/ 3852839 w 4392488"/>
              <a:gd name="connsiteY10" fmla="*/ 1368151 h 1368151"/>
              <a:gd name="connsiteX11" fmla="*/ 3357116 w 4392488"/>
              <a:gd name="connsiteY11" fmla="*/ 1368151 h 1368151"/>
              <a:gd name="connsiteX12" fmla="*/ 2685693 w 4392488"/>
              <a:gd name="connsiteY12" fmla="*/ 1368151 h 1368151"/>
              <a:gd name="connsiteX13" fmla="*/ 2146044 w 4392488"/>
              <a:gd name="connsiteY13" fmla="*/ 1368151 h 1368151"/>
              <a:gd name="connsiteX14" fmla="*/ 1474621 w 4392488"/>
              <a:gd name="connsiteY14" fmla="*/ 1368151 h 1368151"/>
              <a:gd name="connsiteX15" fmla="*/ 759273 w 4392488"/>
              <a:gd name="connsiteY15" fmla="*/ 1368151 h 1368151"/>
              <a:gd name="connsiteX16" fmla="*/ 0 w 4392488"/>
              <a:gd name="connsiteY16" fmla="*/ 1368151 h 1368151"/>
              <a:gd name="connsiteX17" fmla="*/ 0 w 4392488"/>
              <a:gd name="connsiteY17" fmla="*/ 656712 h 1368151"/>
              <a:gd name="connsiteX18" fmla="*/ 0 w 4392488"/>
              <a:gd name="connsiteY18" fmla="*/ 0 h 136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92488" h="1368151" fill="none" extrusionOk="0">
                <a:moveTo>
                  <a:pt x="0" y="0"/>
                </a:moveTo>
                <a:cubicBezTo>
                  <a:pt x="225389" y="20392"/>
                  <a:pt x="413504" y="-22993"/>
                  <a:pt x="539649" y="0"/>
                </a:cubicBezTo>
                <a:cubicBezTo>
                  <a:pt x="665794" y="22993"/>
                  <a:pt x="878612" y="727"/>
                  <a:pt x="1211072" y="0"/>
                </a:cubicBezTo>
                <a:cubicBezTo>
                  <a:pt x="1543532" y="-727"/>
                  <a:pt x="1508498" y="-24091"/>
                  <a:pt x="1794645" y="0"/>
                </a:cubicBezTo>
                <a:cubicBezTo>
                  <a:pt x="2080792" y="24091"/>
                  <a:pt x="2176156" y="11426"/>
                  <a:pt x="2334294" y="0"/>
                </a:cubicBezTo>
                <a:cubicBezTo>
                  <a:pt x="2492432" y="-11426"/>
                  <a:pt x="2671645" y="31717"/>
                  <a:pt x="3005717" y="0"/>
                </a:cubicBezTo>
                <a:cubicBezTo>
                  <a:pt x="3339789" y="-31717"/>
                  <a:pt x="3358298" y="-16353"/>
                  <a:pt x="3633215" y="0"/>
                </a:cubicBezTo>
                <a:cubicBezTo>
                  <a:pt x="3908132" y="16353"/>
                  <a:pt x="4142496" y="-10280"/>
                  <a:pt x="4392488" y="0"/>
                </a:cubicBezTo>
                <a:cubicBezTo>
                  <a:pt x="4398203" y="145595"/>
                  <a:pt x="4359330" y="565024"/>
                  <a:pt x="4392488" y="711439"/>
                </a:cubicBezTo>
                <a:cubicBezTo>
                  <a:pt x="4425646" y="857854"/>
                  <a:pt x="4388524" y="1137794"/>
                  <a:pt x="4392488" y="1368151"/>
                </a:cubicBezTo>
                <a:cubicBezTo>
                  <a:pt x="4223846" y="1350459"/>
                  <a:pt x="4115908" y="1351022"/>
                  <a:pt x="3852839" y="1368151"/>
                </a:cubicBezTo>
                <a:cubicBezTo>
                  <a:pt x="3589770" y="1385280"/>
                  <a:pt x="3494625" y="1362856"/>
                  <a:pt x="3357116" y="1368151"/>
                </a:cubicBezTo>
                <a:cubicBezTo>
                  <a:pt x="3219607" y="1373446"/>
                  <a:pt x="2861996" y="1340547"/>
                  <a:pt x="2685693" y="1368151"/>
                </a:cubicBezTo>
                <a:cubicBezTo>
                  <a:pt x="2509390" y="1395755"/>
                  <a:pt x="2351925" y="1375158"/>
                  <a:pt x="2146044" y="1368151"/>
                </a:cubicBezTo>
                <a:cubicBezTo>
                  <a:pt x="1940163" y="1361144"/>
                  <a:pt x="1737416" y="1352397"/>
                  <a:pt x="1474621" y="1368151"/>
                </a:cubicBezTo>
                <a:cubicBezTo>
                  <a:pt x="1211826" y="1383905"/>
                  <a:pt x="921555" y="1396320"/>
                  <a:pt x="759273" y="1368151"/>
                </a:cubicBezTo>
                <a:cubicBezTo>
                  <a:pt x="596991" y="1339982"/>
                  <a:pt x="260266" y="1348726"/>
                  <a:pt x="0" y="1368151"/>
                </a:cubicBezTo>
                <a:cubicBezTo>
                  <a:pt x="-11177" y="1016531"/>
                  <a:pt x="-29619" y="846420"/>
                  <a:pt x="0" y="656712"/>
                </a:cubicBezTo>
                <a:cubicBezTo>
                  <a:pt x="29619" y="467004"/>
                  <a:pt x="26387" y="171733"/>
                  <a:pt x="0" y="0"/>
                </a:cubicBezTo>
                <a:close/>
              </a:path>
              <a:path w="4392488" h="1368151" stroke="0" extrusionOk="0">
                <a:moveTo>
                  <a:pt x="0" y="0"/>
                </a:moveTo>
                <a:cubicBezTo>
                  <a:pt x="120801" y="7669"/>
                  <a:pt x="438984" y="-25924"/>
                  <a:pt x="583573" y="0"/>
                </a:cubicBezTo>
                <a:cubicBezTo>
                  <a:pt x="728162" y="25924"/>
                  <a:pt x="833159" y="7030"/>
                  <a:pt x="1079297" y="0"/>
                </a:cubicBezTo>
                <a:cubicBezTo>
                  <a:pt x="1325435" y="-7030"/>
                  <a:pt x="1586658" y="26115"/>
                  <a:pt x="1794645" y="0"/>
                </a:cubicBezTo>
                <a:cubicBezTo>
                  <a:pt x="2002632" y="-26115"/>
                  <a:pt x="2169193" y="-18770"/>
                  <a:pt x="2378219" y="0"/>
                </a:cubicBezTo>
                <a:cubicBezTo>
                  <a:pt x="2587245" y="18770"/>
                  <a:pt x="2672227" y="7749"/>
                  <a:pt x="2961792" y="0"/>
                </a:cubicBezTo>
                <a:cubicBezTo>
                  <a:pt x="3251357" y="-7749"/>
                  <a:pt x="3442048" y="29268"/>
                  <a:pt x="3677140" y="0"/>
                </a:cubicBezTo>
                <a:cubicBezTo>
                  <a:pt x="3912232" y="-29268"/>
                  <a:pt x="4124188" y="6405"/>
                  <a:pt x="4392488" y="0"/>
                </a:cubicBezTo>
                <a:cubicBezTo>
                  <a:pt x="4358089" y="345034"/>
                  <a:pt x="4404370" y="543082"/>
                  <a:pt x="4392488" y="711439"/>
                </a:cubicBezTo>
                <a:cubicBezTo>
                  <a:pt x="4380606" y="879796"/>
                  <a:pt x="4361056" y="1159957"/>
                  <a:pt x="4392488" y="1368151"/>
                </a:cubicBezTo>
                <a:cubicBezTo>
                  <a:pt x="4254376" y="1378816"/>
                  <a:pt x="4009626" y="1388622"/>
                  <a:pt x="3852839" y="1368151"/>
                </a:cubicBezTo>
                <a:cubicBezTo>
                  <a:pt x="3696052" y="1347680"/>
                  <a:pt x="3479834" y="1338737"/>
                  <a:pt x="3225341" y="1368151"/>
                </a:cubicBezTo>
                <a:cubicBezTo>
                  <a:pt x="2970848" y="1397565"/>
                  <a:pt x="2901555" y="1380013"/>
                  <a:pt x="2641768" y="1368151"/>
                </a:cubicBezTo>
                <a:cubicBezTo>
                  <a:pt x="2381981" y="1356289"/>
                  <a:pt x="2276039" y="1336868"/>
                  <a:pt x="1926420" y="1368151"/>
                </a:cubicBezTo>
                <a:cubicBezTo>
                  <a:pt x="1576801" y="1399434"/>
                  <a:pt x="1554388" y="1337817"/>
                  <a:pt x="1211072" y="1368151"/>
                </a:cubicBezTo>
                <a:cubicBezTo>
                  <a:pt x="867756" y="1398485"/>
                  <a:pt x="790257" y="1343542"/>
                  <a:pt x="671423" y="1368151"/>
                </a:cubicBezTo>
                <a:cubicBezTo>
                  <a:pt x="552589" y="1392760"/>
                  <a:pt x="198916" y="1338884"/>
                  <a:pt x="0" y="1368151"/>
                </a:cubicBezTo>
                <a:cubicBezTo>
                  <a:pt x="23785" y="1180522"/>
                  <a:pt x="4928" y="800316"/>
                  <a:pt x="0" y="656712"/>
                </a:cubicBezTo>
                <a:cubicBezTo>
                  <a:pt x="-4928" y="513108"/>
                  <a:pt x="256" y="162026"/>
                  <a:pt x="0" y="0"/>
                </a:cubicBezTo>
                <a:close/>
              </a:path>
            </a:pathLst>
          </a:custGeom>
          <a:solidFill>
            <a:srgbClr val="00867F"/>
          </a:solidFill>
          <a:ln w="762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pPr marL="855663" lvl="1" indent="-457200" algn="just">
              <a:buFont typeface="+mj-lt"/>
              <a:buAutoNum type="arabicPeriod"/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Sök ”Google </a:t>
            </a:r>
            <a:r>
              <a:rPr lang="sv-SE" sz="2400" dirty="0" err="1">
                <a:solidFill>
                  <a:schemeClr val="bg1"/>
                </a:solidFill>
                <a:latin typeface="Stockholm Type Regular" pitchFamily="2" charset="77"/>
              </a:rPr>
              <a:t>maps</a:t>
            </a: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” </a:t>
            </a:r>
          </a:p>
          <a:p>
            <a:pPr lvl="1" indent="0" algn="just">
              <a:buNone/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	i </a:t>
            </a:r>
            <a:r>
              <a:rPr lang="sv-SE" sz="2400" dirty="0" err="1">
                <a:solidFill>
                  <a:schemeClr val="bg1"/>
                </a:solidFill>
                <a:latin typeface="Stockholm Type Regular" pitchFamily="2" charset="77"/>
              </a:rPr>
              <a:t>App</a:t>
            </a: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 Store.</a:t>
            </a:r>
          </a:p>
          <a:p>
            <a:pPr marL="855663" lvl="1" indent="-457200" algn="just">
              <a:buFont typeface="+mj-lt"/>
              <a:buAutoNum type="arabicPeriod"/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Ladda ner </a:t>
            </a:r>
            <a:r>
              <a:rPr lang="sv-SE" sz="2400" dirty="0" err="1">
                <a:solidFill>
                  <a:schemeClr val="bg1"/>
                </a:solidFill>
                <a:latin typeface="Stockholm Type Regular" pitchFamily="2" charset="77"/>
              </a:rPr>
              <a:t>appen</a:t>
            </a:r>
            <a:endParaRPr lang="sv-SE" sz="2400" dirty="0">
              <a:solidFill>
                <a:schemeClr val="bg1"/>
              </a:solidFill>
              <a:latin typeface="Stockholm Type Regular" pitchFamily="2" charset="77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B01D194-53D0-E3E9-2817-BED623DE5514}"/>
              </a:ext>
            </a:extLst>
          </p:cNvPr>
          <p:cNvSpPr txBox="1"/>
          <p:nvPr/>
        </p:nvSpPr>
        <p:spPr>
          <a:xfrm>
            <a:off x="3714579" y="1199144"/>
            <a:ext cx="466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  <a:latin typeface="Stockholm Type Regular" pitchFamily="2" charset="77"/>
              </a:rPr>
              <a:t>- en </a:t>
            </a:r>
            <a:r>
              <a:rPr lang="sv-SE" dirty="0" err="1">
                <a:solidFill>
                  <a:schemeClr val="bg1">
                    <a:lumMod val="95000"/>
                  </a:schemeClr>
                </a:solidFill>
                <a:latin typeface="Stockholm Type Regular" pitchFamily="2" charset="77"/>
              </a:rPr>
              <a:t>app</a:t>
            </a:r>
            <a:r>
              <a:rPr lang="sv-SE" dirty="0">
                <a:solidFill>
                  <a:schemeClr val="bg1">
                    <a:lumMod val="95000"/>
                  </a:schemeClr>
                </a:solidFill>
                <a:latin typeface="Stockholm Type Regular" pitchFamily="2" charset="77"/>
              </a:rPr>
              <a:t> som visar kartor och hur du hittar</a:t>
            </a:r>
          </a:p>
        </p:txBody>
      </p:sp>
    </p:spTree>
    <p:extLst>
      <p:ext uri="{BB962C8B-B14F-4D97-AF65-F5344CB8AC3E}">
        <p14:creationId xmlns:p14="http://schemas.microsoft.com/office/powerpoint/2010/main" val="20865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13" title="Smartphone som visar appen Google Maps, en karta över Stockholm.">
            <a:extLst>
              <a:ext uri="{FF2B5EF4-FFF2-40B4-BE49-F238E27FC236}">
                <a16:creationId xmlns:a16="http://schemas.microsoft.com/office/drawing/2014/main" id="{939860F1-3317-D977-3EDA-A6DE010FEB34}"/>
              </a:ext>
            </a:extLst>
          </p:cNvPr>
          <p:cNvGrpSpPr/>
          <p:nvPr/>
        </p:nvGrpSpPr>
        <p:grpSpPr>
          <a:xfrm>
            <a:off x="7673825" y="406690"/>
            <a:ext cx="4369007" cy="6480721"/>
            <a:chOff x="7673825" y="406690"/>
            <a:chExt cx="4369007" cy="648072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8D53E2A8-0A04-22DB-BC95-8FEF16387CC3}"/>
                </a:ext>
              </a:extLst>
            </p:cNvPr>
            <p:cNvGrpSpPr/>
            <p:nvPr/>
          </p:nvGrpSpPr>
          <p:grpSpPr>
            <a:xfrm rot="534283">
              <a:off x="7673825" y="406690"/>
              <a:ext cx="4369007" cy="6480721"/>
              <a:chOff x="7343617" y="476671"/>
              <a:chExt cx="4369007" cy="6480721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F40B2C88-B3BB-BF40-8D2F-A2E99EFDB3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51961" y="1202966"/>
                <a:ext cx="2768572" cy="4924367"/>
              </a:xfrm>
              <a:prstGeom prst="rect">
                <a:avLst/>
              </a:prstGeom>
            </p:spPr>
          </p:pic>
          <p:pic>
            <p:nvPicPr>
              <p:cNvPr id="11" name="Bildobjekt 10" descr="En bild som visar text&#10;&#10;Automatiskt genererad beskrivning">
                <a:extLst>
                  <a:ext uri="{FF2B5EF4-FFF2-40B4-BE49-F238E27FC236}">
                    <a16:creationId xmlns:a16="http://schemas.microsoft.com/office/drawing/2014/main" id="{CC79AECF-F8D1-8055-72E0-5BF5D9175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43617" y="476671"/>
                <a:ext cx="4369007" cy="6480721"/>
              </a:xfrm>
              <a:prstGeom prst="rect">
                <a:avLst/>
              </a:prstGeom>
            </p:spPr>
          </p:pic>
        </p:grpSp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140B6345-1048-9D01-9EA3-63592EE6F840}"/>
                </a:ext>
              </a:extLst>
            </p:cNvPr>
            <p:cNvSpPr/>
            <p:nvPr/>
          </p:nvSpPr>
          <p:spPr>
            <a:xfrm>
              <a:off x="9552384" y="4065785"/>
              <a:ext cx="216024" cy="2073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58044" dir="18900000" algn="bl" rotWithShape="0">
                <a:schemeClr val="accent3">
                  <a:lumMod val="50000"/>
                  <a:alpha val="60029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355744"/>
            <a:ext cx="11088207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Google </a:t>
            </a:r>
            <a:r>
              <a:rPr lang="sv-SE" sz="5400" dirty="0" err="1">
                <a:solidFill>
                  <a:srgbClr val="FCBF0A"/>
                </a:solidFill>
                <a:latin typeface="Stockholm Type Bold" pitchFamily="2" charset="77"/>
              </a:rPr>
              <a:t>maps</a:t>
            </a:r>
            <a:endParaRPr lang="sv-SE" sz="5400" dirty="0">
              <a:solidFill>
                <a:srgbClr val="FCBF0A"/>
              </a:solidFill>
              <a:latin typeface="Stockholm Type Bold" pitchFamily="2" charset="77"/>
            </a:endParaRPr>
          </a:p>
        </p:txBody>
      </p:sp>
      <p:cxnSp>
        <p:nvCxnSpPr>
          <p:cNvPr id="4" name="Rak 3">
            <a:extLst>
              <a:ext uri="{FF2B5EF4-FFF2-40B4-BE49-F238E27FC236}">
                <a16:creationId xmlns:a16="http://schemas.microsoft.com/office/drawing/2014/main" id="{A2E56DC2-A4F8-4722-3BDC-3693BCBDEEFC}"/>
              </a:ext>
            </a:extLst>
          </p:cNvPr>
          <p:cNvCxnSpPr>
            <a:cxnSpLocks/>
            <a:stCxn id="12" idx="3"/>
            <a:endCxn id="3" idx="3"/>
          </p:cNvCxnSpPr>
          <p:nvPr/>
        </p:nvCxnSpPr>
        <p:spPr>
          <a:xfrm flipH="1">
            <a:off x="5127999" y="4242753"/>
            <a:ext cx="4456021" cy="1207045"/>
          </a:xfrm>
          <a:prstGeom prst="line">
            <a:avLst/>
          </a:prstGeom>
          <a:ln w="57150">
            <a:solidFill>
              <a:srgbClr val="DD4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6DDF87A-F62D-C0CF-0CA2-A28FB675E5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3552" y="4981798"/>
            <a:ext cx="3064447" cy="936000"/>
          </a:xfrm>
          <a:custGeom>
            <a:avLst/>
            <a:gdLst>
              <a:gd name="connsiteX0" fmla="*/ 0 w 3064447"/>
              <a:gd name="connsiteY0" fmla="*/ 0 h 936000"/>
              <a:gd name="connsiteX1" fmla="*/ 674178 w 3064447"/>
              <a:gd name="connsiteY1" fmla="*/ 0 h 936000"/>
              <a:gd name="connsiteX2" fmla="*/ 1317712 w 3064447"/>
              <a:gd name="connsiteY2" fmla="*/ 0 h 936000"/>
              <a:gd name="connsiteX3" fmla="*/ 1961246 w 3064447"/>
              <a:gd name="connsiteY3" fmla="*/ 0 h 936000"/>
              <a:gd name="connsiteX4" fmla="*/ 2482202 w 3064447"/>
              <a:gd name="connsiteY4" fmla="*/ 0 h 936000"/>
              <a:gd name="connsiteX5" fmla="*/ 3064447 w 3064447"/>
              <a:gd name="connsiteY5" fmla="*/ 0 h 936000"/>
              <a:gd name="connsiteX6" fmla="*/ 3064447 w 3064447"/>
              <a:gd name="connsiteY6" fmla="*/ 477360 h 936000"/>
              <a:gd name="connsiteX7" fmla="*/ 3064447 w 3064447"/>
              <a:gd name="connsiteY7" fmla="*/ 936000 h 936000"/>
              <a:gd name="connsiteX8" fmla="*/ 2451558 w 3064447"/>
              <a:gd name="connsiteY8" fmla="*/ 936000 h 936000"/>
              <a:gd name="connsiteX9" fmla="*/ 1930602 w 3064447"/>
              <a:gd name="connsiteY9" fmla="*/ 936000 h 936000"/>
              <a:gd name="connsiteX10" fmla="*/ 1409646 w 3064447"/>
              <a:gd name="connsiteY10" fmla="*/ 936000 h 936000"/>
              <a:gd name="connsiteX11" fmla="*/ 766112 w 3064447"/>
              <a:gd name="connsiteY11" fmla="*/ 936000 h 936000"/>
              <a:gd name="connsiteX12" fmla="*/ 0 w 3064447"/>
              <a:gd name="connsiteY12" fmla="*/ 936000 h 936000"/>
              <a:gd name="connsiteX13" fmla="*/ 0 w 3064447"/>
              <a:gd name="connsiteY13" fmla="*/ 449280 h 936000"/>
              <a:gd name="connsiteX14" fmla="*/ 0 w 3064447"/>
              <a:gd name="connsiteY14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64447" h="936000" fill="none" extrusionOk="0">
                <a:moveTo>
                  <a:pt x="0" y="0"/>
                </a:moveTo>
                <a:cubicBezTo>
                  <a:pt x="334439" y="21252"/>
                  <a:pt x="376657" y="30602"/>
                  <a:pt x="674178" y="0"/>
                </a:cubicBezTo>
                <a:cubicBezTo>
                  <a:pt x="971699" y="-30602"/>
                  <a:pt x="1099548" y="7"/>
                  <a:pt x="1317712" y="0"/>
                </a:cubicBezTo>
                <a:cubicBezTo>
                  <a:pt x="1535876" y="-7"/>
                  <a:pt x="1787024" y="-17605"/>
                  <a:pt x="1961246" y="0"/>
                </a:cubicBezTo>
                <a:cubicBezTo>
                  <a:pt x="2135468" y="17605"/>
                  <a:pt x="2282994" y="8332"/>
                  <a:pt x="2482202" y="0"/>
                </a:cubicBezTo>
                <a:cubicBezTo>
                  <a:pt x="2681410" y="-8332"/>
                  <a:pt x="2856446" y="23577"/>
                  <a:pt x="3064447" y="0"/>
                </a:cubicBezTo>
                <a:cubicBezTo>
                  <a:pt x="3051928" y="208995"/>
                  <a:pt x="3049472" y="238747"/>
                  <a:pt x="3064447" y="477360"/>
                </a:cubicBezTo>
                <a:cubicBezTo>
                  <a:pt x="3079422" y="715973"/>
                  <a:pt x="3063994" y="723578"/>
                  <a:pt x="3064447" y="936000"/>
                </a:cubicBezTo>
                <a:cubicBezTo>
                  <a:pt x="2820181" y="927546"/>
                  <a:pt x="2623145" y="916440"/>
                  <a:pt x="2451558" y="936000"/>
                </a:cubicBezTo>
                <a:cubicBezTo>
                  <a:pt x="2279971" y="955560"/>
                  <a:pt x="2173374" y="916115"/>
                  <a:pt x="1930602" y="936000"/>
                </a:cubicBezTo>
                <a:cubicBezTo>
                  <a:pt x="1687830" y="955885"/>
                  <a:pt x="1647004" y="926824"/>
                  <a:pt x="1409646" y="936000"/>
                </a:cubicBezTo>
                <a:cubicBezTo>
                  <a:pt x="1172288" y="945176"/>
                  <a:pt x="1066713" y="951840"/>
                  <a:pt x="766112" y="936000"/>
                </a:cubicBezTo>
                <a:cubicBezTo>
                  <a:pt x="465511" y="920160"/>
                  <a:pt x="250706" y="917004"/>
                  <a:pt x="0" y="936000"/>
                </a:cubicBezTo>
                <a:cubicBezTo>
                  <a:pt x="7262" y="759911"/>
                  <a:pt x="-21338" y="615688"/>
                  <a:pt x="0" y="449280"/>
                </a:cubicBezTo>
                <a:cubicBezTo>
                  <a:pt x="21338" y="282872"/>
                  <a:pt x="-15282" y="185049"/>
                  <a:pt x="0" y="0"/>
                </a:cubicBezTo>
                <a:close/>
              </a:path>
              <a:path w="3064447" h="936000" stroke="0" extrusionOk="0">
                <a:moveTo>
                  <a:pt x="0" y="0"/>
                </a:moveTo>
                <a:cubicBezTo>
                  <a:pt x="165141" y="-4001"/>
                  <a:pt x="452567" y="-12379"/>
                  <a:pt x="582245" y="0"/>
                </a:cubicBezTo>
                <a:cubicBezTo>
                  <a:pt x="711924" y="12379"/>
                  <a:pt x="932122" y="-9854"/>
                  <a:pt x="1103201" y="0"/>
                </a:cubicBezTo>
                <a:cubicBezTo>
                  <a:pt x="1274280" y="9854"/>
                  <a:pt x="1494391" y="-31443"/>
                  <a:pt x="1777379" y="0"/>
                </a:cubicBezTo>
                <a:cubicBezTo>
                  <a:pt x="2060367" y="31443"/>
                  <a:pt x="2101787" y="5617"/>
                  <a:pt x="2359624" y="0"/>
                </a:cubicBezTo>
                <a:cubicBezTo>
                  <a:pt x="2617461" y="-5617"/>
                  <a:pt x="2796199" y="-23210"/>
                  <a:pt x="3064447" y="0"/>
                </a:cubicBezTo>
                <a:cubicBezTo>
                  <a:pt x="3057048" y="147974"/>
                  <a:pt x="3084566" y="263041"/>
                  <a:pt x="3064447" y="486720"/>
                </a:cubicBezTo>
                <a:cubicBezTo>
                  <a:pt x="3044328" y="710399"/>
                  <a:pt x="3084078" y="720764"/>
                  <a:pt x="3064447" y="936000"/>
                </a:cubicBezTo>
                <a:cubicBezTo>
                  <a:pt x="2782724" y="926049"/>
                  <a:pt x="2615482" y="906898"/>
                  <a:pt x="2451558" y="936000"/>
                </a:cubicBezTo>
                <a:cubicBezTo>
                  <a:pt x="2287634" y="965102"/>
                  <a:pt x="2042770" y="937923"/>
                  <a:pt x="1930602" y="936000"/>
                </a:cubicBezTo>
                <a:cubicBezTo>
                  <a:pt x="1818434" y="934077"/>
                  <a:pt x="1550500" y="943016"/>
                  <a:pt x="1317712" y="936000"/>
                </a:cubicBezTo>
                <a:cubicBezTo>
                  <a:pt x="1084924" y="928985"/>
                  <a:pt x="884814" y="942370"/>
                  <a:pt x="704823" y="936000"/>
                </a:cubicBezTo>
                <a:cubicBezTo>
                  <a:pt x="524832" y="929630"/>
                  <a:pt x="176836" y="913857"/>
                  <a:pt x="0" y="936000"/>
                </a:cubicBezTo>
                <a:cubicBezTo>
                  <a:pt x="17252" y="756545"/>
                  <a:pt x="20091" y="613235"/>
                  <a:pt x="0" y="449280"/>
                </a:cubicBezTo>
                <a:cubicBezTo>
                  <a:pt x="-20091" y="285325"/>
                  <a:pt x="10509" y="149248"/>
                  <a:pt x="0" y="0"/>
                </a:cubicBezTo>
                <a:close/>
              </a:path>
            </a:pathLst>
          </a:custGeom>
          <a:solidFill>
            <a:srgbClr val="00867F"/>
          </a:solidFill>
          <a:ln w="762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 anchor="ctr"/>
          <a:lstStyle/>
          <a:p>
            <a:pPr algn="ctr"/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Här ser du var du är på kartan!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B01D194-53D0-E3E9-2817-BED623DE5514}"/>
              </a:ext>
            </a:extLst>
          </p:cNvPr>
          <p:cNvSpPr txBox="1"/>
          <p:nvPr/>
        </p:nvSpPr>
        <p:spPr>
          <a:xfrm>
            <a:off x="3714579" y="1199144"/>
            <a:ext cx="466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  <a:latin typeface="Stockholm Type Regular" pitchFamily="2" charset="77"/>
              </a:rPr>
              <a:t>- en </a:t>
            </a:r>
            <a:r>
              <a:rPr lang="sv-SE" dirty="0" err="1">
                <a:solidFill>
                  <a:schemeClr val="bg1">
                    <a:lumMod val="95000"/>
                  </a:schemeClr>
                </a:solidFill>
                <a:latin typeface="Stockholm Type Regular" pitchFamily="2" charset="77"/>
              </a:rPr>
              <a:t>app</a:t>
            </a:r>
            <a:r>
              <a:rPr lang="sv-SE" dirty="0">
                <a:solidFill>
                  <a:schemeClr val="bg1">
                    <a:lumMod val="95000"/>
                  </a:schemeClr>
                </a:solidFill>
                <a:latin typeface="Stockholm Type Regular" pitchFamily="2" charset="77"/>
              </a:rPr>
              <a:t> som visar kartor och hur du hittar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CE717B4-806C-21FA-20BE-832A2453D66B}"/>
              </a:ext>
            </a:extLst>
          </p:cNvPr>
          <p:cNvSpPr txBox="1">
            <a:spLocks/>
          </p:cNvSpPr>
          <p:nvPr/>
        </p:nvSpPr>
        <p:spPr>
          <a:xfrm>
            <a:off x="804382" y="1876202"/>
            <a:ext cx="7091818" cy="2504262"/>
          </a:xfrm>
          <a:custGeom>
            <a:avLst/>
            <a:gdLst>
              <a:gd name="connsiteX0" fmla="*/ 0 w 7091818"/>
              <a:gd name="connsiteY0" fmla="*/ 0 h 2504262"/>
              <a:gd name="connsiteX1" fmla="*/ 715629 w 7091818"/>
              <a:gd name="connsiteY1" fmla="*/ 0 h 2504262"/>
              <a:gd name="connsiteX2" fmla="*/ 1289421 w 7091818"/>
              <a:gd name="connsiteY2" fmla="*/ 0 h 2504262"/>
              <a:gd name="connsiteX3" fmla="*/ 1934132 w 7091818"/>
              <a:gd name="connsiteY3" fmla="*/ 0 h 2504262"/>
              <a:gd name="connsiteX4" fmla="*/ 2720679 w 7091818"/>
              <a:gd name="connsiteY4" fmla="*/ 0 h 2504262"/>
              <a:gd name="connsiteX5" fmla="*/ 3223554 w 7091818"/>
              <a:gd name="connsiteY5" fmla="*/ 0 h 2504262"/>
              <a:gd name="connsiteX6" fmla="*/ 3939183 w 7091818"/>
              <a:gd name="connsiteY6" fmla="*/ 0 h 2504262"/>
              <a:gd name="connsiteX7" fmla="*/ 4442057 w 7091818"/>
              <a:gd name="connsiteY7" fmla="*/ 0 h 2504262"/>
              <a:gd name="connsiteX8" fmla="*/ 5086768 w 7091818"/>
              <a:gd name="connsiteY8" fmla="*/ 0 h 2504262"/>
              <a:gd name="connsiteX9" fmla="*/ 5802397 w 7091818"/>
              <a:gd name="connsiteY9" fmla="*/ 0 h 2504262"/>
              <a:gd name="connsiteX10" fmla="*/ 6234353 w 7091818"/>
              <a:gd name="connsiteY10" fmla="*/ 0 h 2504262"/>
              <a:gd name="connsiteX11" fmla="*/ 7091818 w 7091818"/>
              <a:gd name="connsiteY11" fmla="*/ 0 h 2504262"/>
              <a:gd name="connsiteX12" fmla="*/ 7091818 w 7091818"/>
              <a:gd name="connsiteY12" fmla="*/ 676151 h 2504262"/>
              <a:gd name="connsiteX13" fmla="*/ 7091818 w 7091818"/>
              <a:gd name="connsiteY13" fmla="*/ 1352301 h 2504262"/>
              <a:gd name="connsiteX14" fmla="*/ 7091818 w 7091818"/>
              <a:gd name="connsiteY14" fmla="*/ 2504262 h 2504262"/>
              <a:gd name="connsiteX15" fmla="*/ 6518025 w 7091818"/>
              <a:gd name="connsiteY15" fmla="*/ 2504262 h 2504262"/>
              <a:gd name="connsiteX16" fmla="*/ 5944233 w 7091818"/>
              <a:gd name="connsiteY16" fmla="*/ 2504262 h 2504262"/>
              <a:gd name="connsiteX17" fmla="*/ 5228604 w 7091818"/>
              <a:gd name="connsiteY17" fmla="*/ 2504262 h 2504262"/>
              <a:gd name="connsiteX18" fmla="*/ 4583893 w 7091818"/>
              <a:gd name="connsiteY18" fmla="*/ 2504262 h 2504262"/>
              <a:gd name="connsiteX19" fmla="*/ 3797346 w 7091818"/>
              <a:gd name="connsiteY19" fmla="*/ 2504262 h 2504262"/>
              <a:gd name="connsiteX20" fmla="*/ 3010799 w 7091818"/>
              <a:gd name="connsiteY20" fmla="*/ 2504262 h 2504262"/>
              <a:gd name="connsiteX21" fmla="*/ 2295170 w 7091818"/>
              <a:gd name="connsiteY21" fmla="*/ 2504262 h 2504262"/>
              <a:gd name="connsiteX22" fmla="*/ 1579541 w 7091818"/>
              <a:gd name="connsiteY22" fmla="*/ 2504262 h 2504262"/>
              <a:gd name="connsiteX23" fmla="*/ 863912 w 7091818"/>
              <a:gd name="connsiteY23" fmla="*/ 2504262 h 2504262"/>
              <a:gd name="connsiteX24" fmla="*/ 0 w 7091818"/>
              <a:gd name="connsiteY24" fmla="*/ 2504262 h 2504262"/>
              <a:gd name="connsiteX25" fmla="*/ 0 w 7091818"/>
              <a:gd name="connsiteY25" fmla="*/ 1828111 h 2504262"/>
              <a:gd name="connsiteX26" fmla="*/ 0 w 7091818"/>
              <a:gd name="connsiteY26" fmla="*/ 1202046 h 2504262"/>
              <a:gd name="connsiteX27" fmla="*/ 0 w 7091818"/>
              <a:gd name="connsiteY27" fmla="*/ 651108 h 2504262"/>
              <a:gd name="connsiteX28" fmla="*/ 0 w 7091818"/>
              <a:gd name="connsiteY28" fmla="*/ 0 h 250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091818" h="2504262" fill="none" extrusionOk="0">
                <a:moveTo>
                  <a:pt x="0" y="0"/>
                </a:moveTo>
                <a:cubicBezTo>
                  <a:pt x="319830" y="-7823"/>
                  <a:pt x="398233" y="27513"/>
                  <a:pt x="715629" y="0"/>
                </a:cubicBezTo>
                <a:cubicBezTo>
                  <a:pt x="1033025" y="-27513"/>
                  <a:pt x="1109906" y="25205"/>
                  <a:pt x="1289421" y="0"/>
                </a:cubicBezTo>
                <a:cubicBezTo>
                  <a:pt x="1468936" y="-25205"/>
                  <a:pt x="1633545" y="-19499"/>
                  <a:pt x="1934132" y="0"/>
                </a:cubicBezTo>
                <a:cubicBezTo>
                  <a:pt x="2234719" y="19499"/>
                  <a:pt x="2401019" y="24295"/>
                  <a:pt x="2720679" y="0"/>
                </a:cubicBezTo>
                <a:cubicBezTo>
                  <a:pt x="3040339" y="-24295"/>
                  <a:pt x="3030403" y="18657"/>
                  <a:pt x="3223554" y="0"/>
                </a:cubicBezTo>
                <a:cubicBezTo>
                  <a:pt x="3416706" y="-18657"/>
                  <a:pt x="3700981" y="-24417"/>
                  <a:pt x="3939183" y="0"/>
                </a:cubicBezTo>
                <a:cubicBezTo>
                  <a:pt x="4177385" y="24417"/>
                  <a:pt x="4315195" y="-23647"/>
                  <a:pt x="4442057" y="0"/>
                </a:cubicBezTo>
                <a:cubicBezTo>
                  <a:pt x="4568919" y="23647"/>
                  <a:pt x="4891446" y="-2735"/>
                  <a:pt x="5086768" y="0"/>
                </a:cubicBezTo>
                <a:cubicBezTo>
                  <a:pt x="5282090" y="2735"/>
                  <a:pt x="5633771" y="-19949"/>
                  <a:pt x="5802397" y="0"/>
                </a:cubicBezTo>
                <a:cubicBezTo>
                  <a:pt x="5971023" y="19949"/>
                  <a:pt x="6123333" y="-10876"/>
                  <a:pt x="6234353" y="0"/>
                </a:cubicBezTo>
                <a:cubicBezTo>
                  <a:pt x="6345373" y="10876"/>
                  <a:pt x="6893727" y="1844"/>
                  <a:pt x="7091818" y="0"/>
                </a:cubicBezTo>
                <a:cubicBezTo>
                  <a:pt x="7093453" y="316148"/>
                  <a:pt x="7075057" y="466359"/>
                  <a:pt x="7091818" y="676151"/>
                </a:cubicBezTo>
                <a:cubicBezTo>
                  <a:pt x="7108579" y="885943"/>
                  <a:pt x="7111673" y="1169610"/>
                  <a:pt x="7091818" y="1352301"/>
                </a:cubicBezTo>
                <a:cubicBezTo>
                  <a:pt x="7071964" y="1534992"/>
                  <a:pt x="7054963" y="2022563"/>
                  <a:pt x="7091818" y="2504262"/>
                </a:cubicBezTo>
                <a:cubicBezTo>
                  <a:pt x="6899418" y="2520605"/>
                  <a:pt x="6652596" y="2520579"/>
                  <a:pt x="6518025" y="2504262"/>
                </a:cubicBezTo>
                <a:cubicBezTo>
                  <a:pt x="6383454" y="2487945"/>
                  <a:pt x="6126804" y="2507986"/>
                  <a:pt x="5944233" y="2504262"/>
                </a:cubicBezTo>
                <a:cubicBezTo>
                  <a:pt x="5761662" y="2500538"/>
                  <a:pt x="5535224" y="2470354"/>
                  <a:pt x="5228604" y="2504262"/>
                </a:cubicBezTo>
                <a:cubicBezTo>
                  <a:pt x="4921984" y="2538170"/>
                  <a:pt x="4829425" y="2473234"/>
                  <a:pt x="4583893" y="2504262"/>
                </a:cubicBezTo>
                <a:cubicBezTo>
                  <a:pt x="4338361" y="2535290"/>
                  <a:pt x="3982138" y="2499440"/>
                  <a:pt x="3797346" y="2504262"/>
                </a:cubicBezTo>
                <a:cubicBezTo>
                  <a:pt x="3612554" y="2509084"/>
                  <a:pt x="3344129" y="2540536"/>
                  <a:pt x="3010799" y="2504262"/>
                </a:cubicBezTo>
                <a:cubicBezTo>
                  <a:pt x="2677469" y="2467988"/>
                  <a:pt x="2650090" y="2486213"/>
                  <a:pt x="2295170" y="2504262"/>
                </a:cubicBezTo>
                <a:cubicBezTo>
                  <a:pt x="1940250" y="2522311"/>
                  <a:pt x="1797515" y="2526803"/>
                  <a:pt x="1579541" y="2504262"/>
                </a:cubicBezTo>
                <a:cubicBezTo>
                  <a:pt x="1361567" y="2481721"/>
                  <a:pt x="1207588" y="2484287"/>
                  <a:pt x="863912" y="2504262"/>
                </a:cubicBezTo>
                <a:cubicBezTo>
                  <a:pt x="520236" y="2524237"/>
                  <a:pt x="288635" y="2542659"/>
                  <a:pt x="0" y="2504262"/>
                </a:cubicBezTo>
                <a:cubicBezTo>
                  <a:pt x="-32101" y="2319606"/>
                  <a:pt x="18658" y="2140741"/>
                  <a:pt x="0" y="1828111"/>
                </a:cubicBezTo>
                <a:cubicBezTo>
                  <a:pt x="-18658" y="1515481"/>
                  <a:pt x="-12080" y="1501551"/>
                  <a:pt x="0" y="1202046"/>
                </a:cubicBezTo>
                <a:cubicBezTo>
                  <a:pt x="12080" y="902541"/>
                  <a:pt x="1336" y="920258"/>
                  <a:pt x="0" y="651108"/>
                </a:cubicBezTo>
                <a:cubicBezTo>
                  <a:pt x="-1336" y="381958"/>
                  <a:pt x="-25367" y="145402"/>
                  <a:pt x="0" y="0"/>
                </a:cubicBezTo>
                <a:close/>
              </a:path>
              <a:path w="7091818" h="2504262" stroke="0" extrusionOk="0">
                <a:moveTo>
                  <a:pt x="0" y="0"/>
                </a:moveTo>
                <a:cubicBezTo>
                  <a:pt x="200656" y="3798"/>
                  <a:pt x="355110" y="27091"/>
                  <a:pt x="573793" y="0"/>
                </a:cubicBezTo>
                <a:cubicBezTo>
                  <a:pt x="792476" y="-27091"/>
                  <a:pt x="834654" y="16266"/>
                  <a:pt x="1005749" y="0"/>
                </a:cubicBezTo>
                <a:cubicBezTo>
                  <a:pt x="1176844" y="-16266"/>
                  <a:pt x="1408819" y="26932"/>
                  <a:pt x="1792296" y="0"/>
                </a:cubicBezTo>
                <a:cubicBezTo>
                  <a:pt x="2175773" y="-26932"/>
                  <a:pt x="2126269" y="-11408"/>
                  <a:pt x="2366088" y="0"/>
                </a:cubicBezTo>
                <a:cubicBezTo>
                  <a:pt x="2605907" y="11408"/>
                  <a:pt x="2730411" y="10574"/>
                  <a:pt x="2939881" y="0"/>
                </a:cubicBezTo>
                <a:cubicBezTo>
                  <a:pt x="3149351" y="-10574"/>
                  <a:pt x="3346924" y="-12070"/>
                  <a:pt x="3726428" y="0"/>
                </a:cubicBezTo>
                <a:cubicBezTo>
                  <a:pt x="4105932" y="12070"/>
                  <a:pt x="4027277" y="-476"/>
                  <a:pt x="4229302" y="0"/>
                </a:cubicBezTo>
                <a:cubicBezTo>
                  <a:pt x="4431327" y="476"/>
                  <a:pt x="4821328" y="35231"/>
                  <a:pt x="5015849" y="0"/>
                </a:cubicBezTo>
                <a:cubicBezTo>
                  <a:pt x="5210370" y="-35231"/>
                  <a:pt x="5447563" y="-906"/>
                  <a:pt x="5802397" y="0"/>
                </a:cubicBezTo>
                <a:cubicBezTo>
                  <a:pt x="6157231" y="906"/>
                  <a:pt x="6147612" y="29065"/>
                  <a:pt x="6447107" y="0"/>
                </a:cubicBezTo>
                <a:cubicBezTo>
                  <a:pt x="6746602" y="-29065"/>
                  <a:pt x="6788776" y="-27989"/>
                  <a:pt x="7091818" y="0"/>
                </a:cubicBezTo>
                <a:cubicBezTo>
                  <a:pt x="7080285" y="241313"/>
                  <a:pt x="7119811" y="438283"/>
                  <a:pt x="7091818" y="601023"/>
                </a:cubicBezTo>
                <a:cubicBezTo>
                  <a:pt x="7063825" y="763763"/>
                  <a:pt x="7117730" y="945910"/>
                  <a:pt x="7091818" y="1151961"/>
                </a:cubicBezTo>
                <a:cubicBezTo>
                  <a:pt x="7065906" y="1358012"/>
                  <a:pt x="7060833" y="1521174"/>
                  <a:pt x="7091818" y="1778026"/>
                </a:cubicBezTo>
                <a:cubicBezTo>
                  <a:pt x="7122803" y="2034878"/>
                  <a:pt x="7087860" y="2168405"/>
                  <a:pt x="7091818" y="2504262"/>
                </a:cubicBezTo>
                <a:cubicBezTo>
                  <a:pt x="6926663" y="2505319"/>
                  <a:pt x="6620219" y="2503201"/>
                  <a:pt x="6447107" y="2504262"/>
                </a:cubicBezTo>
                <a:cubicBezTo>
                  <a:pt x="6273995" y="2505323"/>
                  <a:pt x="5988668" y="2528167"/>
                  <a:pt x="5660560" y="2504262"/>
                </a:cubicBezTo>
                <a:cubicBezTo>
                  <a:pt x="5332452" y="2480357"/>
                  <a:pt x="5322010" y="2510064"/>
                  <a:pt x="5015849" y="2504262"/>
                </a:cubicBezTo>
                <a:cubicBezTo>
                  <a:pt x="4709688" y="2498460"/>
                  <a:pt x="4789611" y="2517452"/>
                  <a:pt x="4583893" y="2504262"/>
                </a:cubicBezTo>
                <a:cubicBezTo>
                  <a:pt x="4378175" y="2491072"/>
                  <a:pt x="4307437" y="2518285"/>
                  <a:pt x="4081019" y="2504262"/>
                </a:cubicBezTo>
                <a:cubicBezTo>
                  <a:pt x="3854601" y="2490239"/>
                  <a:pt x="3501362" y="2506400"/>
                  <a:pt x="3294472" y="2504262"/>
                </a:cubicBezTo>
                <a:cubicBezTo>
                  <a:pt x="3087582" y="2502124"/>
                  <a:pt x="2971862" y="2507404"/>
                  <a:pt x="2649761" y="2504262"/>
                </a:cubicBezTo>
                <a:cubicBezTo>
                  <a:pt x="2327660" y="2501120"/>
                  <a:pt x="2398289" y="2524556"/>
                  <a:pt x="2146887" y="2504262"/>
                </a:cubicBezTo>
                <a:cubicBezTo>
                  <a:pt x="1895485" y="2483968"/>
                  <a:pt x="1697077" y="2535564"/>
                  <a:pt x="1502176" y="2504262"/>
                </a:cubicBezTo>
                <a:cubicBezTo>
                  <a:pt x="1307275" y="2472960"/>
                  <a:pt x="1176903" y="2519231"/>
                  <a:pt x="1070220" y="2504262"/>
                </a:cubicBezTo>
                <a:cubicBezTo>
                  <a:pt x="963537" y="2489293"/>
                  <a:pt x="761355" y="2487383"/>
                  <a:pt x="638264" y="2504262"/>
                </a:cubicBezTo>
                <a:cubicBezTo>
                  <a:pt x="515173" y="2521141"/>
                  <a:pt x="178860" y="2514165"/>
                  <a:pt x="0" y="2504262"/>
                </a:cubicBezTo>
                <a:cubicBezTo>
                  <a:pt x="3022" y="2353167"/>
                  <a:pt x="3383" y="2113818"/>
                  <a:pt x="0" y="1928282"/>
                </a:cubicBezTo>
                <a:cubicBezTo>
                  <a:pt x="-3383" y="1742746"/>
                  <a:pt x="-8810" y="1555931"/>
                  <a:pt x="0" y="1252131"/>
                </a:cubicBezTo>
                <a:cubicBezTo>
                  <a:pt x="8810" y="948331"/>
                  <a:pt x="-27345" y="790893"/>
                  <a:pt x="0" y="651108"/>
                </a:cubicBezTo>
                <a:cubicBezTo>
                  <a:pt x="27345" y="511323"/>
                  <a:pt x="6784" y="247668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sv-SE" dirty="0">
                <a:solidFill>
                  <a:schemeClr val="bg1"/>
                </a:solidFill>
                <a:latin typeface="Stockholm Type Regular" pitchFamily="2" charset="77"/>
              </a:rPr>
              <a:t>När du öppnar Google </a:t>
            </a:r>
            <a:r>
              <a:rPr lang="sv-SE" dirty="0" err="1">
                <a:solidFill>
                  <a:schemeClr val="bg1"/>
                </a:solidFill>
                <a:latin typeface="Stockholm Type Regular" pitchFamily="2" charset="77"/>
              </a:rPr>
              <a:t>maps</a:t>
            </a:r>
            <a:r>
              <a:rPr lang="sv-SE" dirty="0">
                <a:solidFill>
                  <a:schemeClr val="bg1"/>
                </a:solidFill>
                <a:latin typeface="Stockholm Type Regular" pitchFamily="2" charset="77"/>
              </a:rPr>
              <a:t> visas det en karta av ditt närområde.</a:t>
            </a:r>
          </a:p>
          <a:p>
            <a:pPr marL="788988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sv-SE" dirty="0">
                <a:solidFill>
                  <a:schemeClr val="bg1"/>
                </a:solidFill>
                <a:latin typeface="Stockholm Type Regular" pitchFamily="2" charset="77"/>
              </a:rPr>
              <a:t>Kolla runt på kartan, känner du igen några platser?</a:t>
            </a:r>
          </a:p>
          <a:p>
            <a:pPr marL="788988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sv-SE" dirty="0">
                <a:solidFill>
                  <a:schemeClr val="bg1"/>
                </a:solidFill>
                <a:latin typeface="Stockholm Type Regular" pitchFamily="2" charset="77"/>
              </a:rPr>
              <a:t>Klicka på en av platserna på kartan. Vad ser du?</a:t>
            </a:r>
          </a:p>
        </p:txBody>
      </p:sp>
      <p:pic>
        <p:nvPicPr>
          <p:cNvPr id="5" name="Bild 4" descr="Spela upp med hel fyllning">
            <a:extLst>
              <a:ext uri="{FF2B5EF4-FFF2-40B4-BE49-F238E27FC236}">
                <a16:creationId xmlns:a16="http://schemas.microsoft.com/office/drawing/2014/main" id="{B016FDD9-4FDA-4E79-8F3E-0E7CB0AB70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5440" y="3128333"/>
            <a:ext cx="518718" cy="518718"/>
          </a:xfrm>
          <a:prstGeom prst="rect">
            <a:avLst/>
          </a:prstGeom>
        </p:spPr>
      </p:pic>
      <p:pic>
        <p:nvPicPr>
          <p:cNvPr id="6" name="Bild 5" descr="Spela upp med hel fyllning">
            <a:extLst>
              <a:ext uri="{FF2B5EF4-FFF2-40B4-BE49-F238E27FC236}">
                <a16:creationId xmlns:a16="http://schemas.microsoft.com/office/drawing/2014/main" id="{F36CE52B-0103-5AF9-00CA-65E50DC938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5440" y="3754398"/>
            <a:ext cx="518718" cy="5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0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89" y="404664"/>
            <a:ext cx="10959008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Vad ska vi lära oss på kursen?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FFEF811-41AB-187A-D18B-C8EBF7A94E90}"/>
              </a:ext>
            </a:extLst>
          </p:cNvPr>
          <p:cNvSpPr txBox="1"/>
          <p:nvPr/>
        </p:nvSpPr>
        <p:spPr>
          <a:xfrm>
            <a:off x="2999656" y="1196752"/>
            <a:ext cx="6064481" cy="814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sv-SE" sz="2800" dirty="0">
                <a:solidFill>
                  <a:schemeClr val="bg1"/>
                </a:solidFill>
                <a:latin typeface="Stockholm Type Regular" pitchFamily="2" charset="77"/>
              </a:rPr>
              <a:t>Att söka information på internet</a:t>
            </a:r>
          </a:p>
        </p:txBody>
      </p:sp>
      <p:pic>
        <p:nvPicPr>
          <p:cNvPr id="21" name="Bildobjekt 20" title="Person som håller i en smartphone.">
            <a:extLst>
              <a:ext uri="{FF2B5EF4-FFF2-40B4-BE49-F238E27FC236}">
                <a16:creationId xmlns:a16="http://schemas.microsoft.com/office/drawing/2014/main" id="{0A1CBA00-2619-711C-57FB-E2005FA294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425" y="2348880"/>
            <a:ext cx="5467536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355744"/>
            <a:ext cx="11088207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Google </a:t>
            </a:r>
            <a:r>
              <a:rPr lang="sv-SE" sz="5400" dirty="0" err="1">
                <a:solidFill>
                  <a:srgbClr val="FCBF0A"/>
                </a:solidFill>
                <a:latin typeface="Stockholm Type Bold" pitchFamily="2" charset="77"/>
              </a:rPr>
              <a:t>maps</a:t>
            </a:r>
            <a:endParaRPr lang="sv-SE" sz="5400" dirty="0">
              <a:solidFill>
                <a:srgbClr val="FCBF0A"/>
              </a:solidFill>
              <a:latin typeface="Stockholm Type Bold" pitchFamily="2" charset="77"/>
            </a:endParaRP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AA95A9D1-E749-6ED6-335B-DDC5DEDFAF21}"/>
              </a:ext>
            </a:extLst>
          </p:cNvPr>
          <p:cNvSpPr txBox="1">
            <a:spLocks/>
          </p:cNvSpPr>
          <p:nvPr/>
        </p:nvSpPr>
        <p:spPr>
          <a:xfrm>
            <a:off x="5591945" y="2276872"/>
            <a:ext cx="4680520" cy="3381984"/>
          </a:xfrm>
          <a:custGeom>
            <a:avLst/>
            <a:gdLst>
              <a:gd name="connsiteX0" fmla="*/ 0 w 4680520"/>
              <a:gd name="connsiteY0" fmla="*/ 0 h 3381984"/>
              <a:gd name="connsiteX1" fmla="*/ 528230 w 4680520"/>
              <a:gd name="connsiteY1" fmla="*/ 0 h 3381984"/>
              <a:gd name="connsiteX2" fmla="*/ 1290486 w 4680520"/>
              <a:gd name="connsiteY2" fmla="*/ 0 h 3381984"/>
              <a:gd name="connsiteX3" fmla="*/ 2005937 w 4680520"/>
              <a:gd name="connsiteY3" fmla="*/ 0 h 3381984"/>
              <a:gd name="connsiteX4" fmla="*/ 2534167 w 4680520"/>
              <a:gd name="connsiteY4" fmla="*/ 0 h 3381984"/>
              <a:gd name="connsiteX5" fmla="*/ 3156008 w 4680520"/>
              <a:gd name="connsiteY5" fmla="*/ 0 h 3381984"/>
              <a:gd name="connsiteX6" fmla="*/ 3918264 w 4680520"/>
              <a:gd name="connsiteY6" fmla="*/ 0 h 3381984"/>
              <a:gd name="connsiteX7" fmla="*/ 4680520 w 4680520"/>
              <a:gd name="connsiteY7" fmla="*/ 0 h 3381984"/>
              <a:gd name="connsiteX8" fmla="*/ 4680520 w 4680520"/>
              <a:gd name="connsiteY8" fmla="*/ 710217 h 3381984"/>
              <a:gd name="connsiteX9" fmla="*/ 4680520 w 4680520"/>
              <a:gd name="connsiteY9" fmla="*/ 1285154 h 3381984"/>
              <a:gd name="connsiteX10" fmla="*/ 4680520 w 4680520"/>
              <a:gd name="connsiteY10" fmla="*/ 1893911 h 3381984"/>
              <a:gd name="connsiteX11" fmla="*/ 4680520 w 4680520"/>
              <a:gd name="connsiteY11" fmla="*/ 2604128 h 3381984"/>
              <a:gd name="connsiteX12" fmla="*/ 4680520 w 4680520"/>
              <a:gd name="connsiteY12" fmla="*/ 3381984 h 3381984"/>
              <a:gd name="connsiteX13" fmla="*/ 4152290 w 4680520"/>
              <a:gd name="connsiteY13" fmla="*/ 3381984 h 3381984"/>
              <a:gd name="connsiteX14" fmla="*/ 3624060 w 4680520"/>
              <a:gd name="connsiteY14" fmla="*/ 3381984 h 3381984"/>
              <a:gd name="connsiteX15" fmla="*/ 2908609 w 4680520"/>
              <a:gd name="connsiteY15" fmla="*/ 3381984 h 3381984"/>
              <a:gd name="connsiteX16" fmla="*/ 2380379 w 4680520"/>
              <a:gd name="connsiteY16" fmla="*/ 3381984 h 3381984"/>
              <a:gd name="connsiteX17" fmla="*/ 1711733 w 4680520"/>
              <a:gd name="connsiteY17" fmla="*/ 3381984 h 3381984"/>
              <a:gd name="connsiteX18" fmla="*/ 1136698 w 4680520"/>
              <a:gd name="connsiteY18" fmla="*/ 3381984 h 3381984"/>
              <a:gd name="connsiteX19" fmla="*/ 0 w 4680520"/>
              <a:gd name="connsiteY19" fmla="*/ 3381984 h 3381984"/>
              <a:gd name="connsiteX20" fmla="*/ 0 w 4680520"/>
              <a:gd name="connsiteY20" fmla="*/ 2705587 h 3381984"/>
              <a:gd name="connsiteX21" fmla="*/ 0 w 4680520"/>
              <a:gd name="connsiteY21" fmla="*/ 1961551 h 3381984"/>
              <a:gd name="connsiteX22" fmla="*/ 0 w 4680520"/>
              <a:gd name="connsiteY22" fmla="*/ 1318974 h 3381984"/>
              <a:gd name="connsiteX23" fmla="*/ 0 w 4680520"/>
              <a:gd name="connsiteY23" fmla="*/ 676397 h 3381984"/>
              <a:gd name="connsiteX24" fmla="*/ 0 w 4680520"/>
              <a:gd name="connsiteY24" fmla="*/ 0 h 338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80520" h="3381984" fill="none" extrusionOk="0">
                <a:moveTo>
                  <a:pt x="0" y="0"/>
                </a:moveTo>
                <a:cubicBezTo>
                  <a:pt x="165160" y="1812"/>
                  <a:pt x="281025" y="-5070"/>
                  <a:pt x="528230" y="0"/>
                </a:cubicBezTo>
                <a:cubicBezTo>
                  <a:pt x="775435" y="5070"/>
                  <a:pt x="1020056" y="-13051"/>
                  <a:pt x="1290486" y="0"/>
                </a:cubicBezTo>
                <a:cubicBezTo>
                  <a:pt x="1560916" y="13051"/>
                  <a:pt x="1686883" y="-19541"/>
                  <a:pt x="2005937" y="0"/>
                </a:cubicBezTo>
                <a:cubicBezTo>
                  <a:pt x="2324991" y="19541"/>
                  <a:pt x="2295755" y="-14319"/>
                  <a:pt x="2534167" y="0"/>
                </a:cubicBezTo>
                <a:cubicBezTo>
                  <a:pt x="2772579" y="14319"/>
                  <a:pt x="2868237" y="-15261"/>
                  <a:pt x="3156008" y="0"/>
                </a:cubicBezTo>
                <a:cubicBezTo>
                  <a:pt x="3443779" y="15261"/>
                  <a:pt x="3565698" y="-8676"/>
                  <a:pt x="3918264" y="0"/>
                </a:cubicBezTo>
                <a:cubicBezTo>
                  <a:pt x="4270830" y="8676"/>
                  <a:pt x="4435738" y="31101"/>
                  <a:pt x="4680520" y="0"/>
                </a:cubicBezTo>
                <a:cubicBezTo>
                  <a:pt x="4690068" y="334347"/>
                  <a:pt x="4687195" y="500015"/>
                  <a:pt x="4680520" y="710217"/>
                </a:cubicBezTo>
                <a:cubicBezTo>
                  <a:pt x="4673845" y="920419"/>
                  <a:pt x="4698376" y="1014342"/>
                  <a:pt x="4680520" y="1285154"/>
                </a:cubicBezTo>
                <a:cubicBezTo>
                  <a:pt x="4662664" y="1555966"/>
                  <a:pt x="4673159" y="1653617"/>
                  <a:pt x="4680520" y="1893911"/>
                </a:cubicBezTo>
                <a:cubicBezTo>
                  <a:pt x="4687881" y="2134205"/>
                  <a:pt x="4679729" y="2437903"/>
                  <a:pt x="4680520" y="2604128"/>
                </a:cubicBezTo>
                <a:cubicBezTo>
                  <a:pt x="4681311" y="2770353"/>
                  <a:pt x="4662314" y="3149688"/>
                  <a:pt x="4680520" y="3381984"/>
                </a:cubicBezTo>
                <a:cubicBezTo>
                  <a:pt x="4557927" y="3366273"/>
                  <a:pt x="4334446" y="3395682"/>
                  <a:pt x="4152290" y="3381984"/>
                </a:cubicBezTo>
                <a:cubicBezTo>
                  <a:pt x="3970134" y="3368287"/>
                  <a:pt x="3767563" y="3364282"/>
                  <a:pt x="3624060" y="3381984"/>
                </a:cubicBezTo>
                <a:cubicBezTo>
                  <a:pt x="3480557" y="3399687"/>
                  <a:pt x="3167297" y="3401430"/>
                  <a:pt x="2908609" y="3381984"/>
                </a:cubicBezTo>
                <a:cubicBezTo>
                  <a:pt x="2649921" y="3362538"/>
                  <a:pt x="2487401" y="3376507"/>
                  <a:pt x="2380379" y="3381984"/>
                </a:cubicBezTo>
                <a:cubicBezTo>
                  <a:pt x="2273357" y="3387462"/>
                  <a:pt x="2039108" y="3397248"/>
                  <a:pt x="1711733" y="3381984"/>
                </a:cubicBezTo>
                <a:cubicBezTo>
                  <a:pt x="1384358" y="3366720"/>
                  <a:pt x="1351289" y="3410576"/>
                  <a:pt x="1136698" y="3381984"/>
                </a:cubicBezTo>
                <a:cubicBezTo>
                  <a:pt x="922108" y="3353392"/>
                  <a:pt x="451553" y="3345974"/>
                  <a:pt x="0" y="3381984"/>
                </a:cubicBezTo>
                <a:cubicBezTo>
                  <a:pt x="3995" y="3126239"/>
                  <a:pt x="-5970" y="2974351"/>
                  <a:pt x="0" y="2705587"/>
                </a:cubicBezTo>
                <a:cubicBezTo>
                  <a:pt x="5970" y="2436823"/>
                  <a:pt x="-10459" y="2116962"/>
                  <a:pt x="0" y="1961551"/>
                </a:cubicBezTo>
                <a:cubicBezTo>
                  <a:pt x="10459" y="1806140"/>
                  <a:pt x="26874" y="1519576"/>
                  <a:pt x="0" y="1318974"/>
                </a:cubicBezTo>
                <a:cubicBezTo>
                  <a:pt x="-26874" y="1118372"/>
                  <a:pt x="8077" y="874021"/>
                  <a:pt x="0" y="676397"/>
                </a:cubicBezTo>
                <a:cubicBezTo>
                  <a:pt x="-8077" y="478773"/>
                  <a:pt x="1584" y="230026"/>
                  <a:pt x="0" y="0"/>
                </a:cubicBezTo>
                <a:close/>
              </a:path>
              <a:path w="4680520" h="3381984" stroke="0" extrusionOk="0">
                <a:moveTo>
                  <a:pt x="0" y="0"/>
                </a:moveTo>
                <a:cubicBezTo>
                  <a:pt x="204543" y="-24171"/>
                  <a:pt x="493608" y="15102"/>
                  <a:pt x="621841" y="0"/>
                </a:cubicBezTo>
                <a:cubicBezTo>
                  <a:pt x="750074" y="-15102"/>
                  <a:pt x="972439" y="-18708"/>
                  <a:pt x="1150071" y="0"/>
                </a:cubicBezTo>
                <a:cubicBezTo>
                  <a:pt x="1327703" y="18708"/>
                  <a:pt x="1706084" y="-13465"/>
                  <a:pt x="1912327" y="0"/>
                </a:cubicBezTo>
                <a:cubicBezTo>
                  <a:pt x="2118570" y="13465"/>
                  <a:pt x="2380913" y="25257"/>
                  <a:pt x="2534167" y="0"/>
                </a:cubicBezTo>
                <a:cubicBezTo>
                  <a:pt x="2687421" y="-25257"/>
                  <a:pt x="3029843" y="23927"/>
                  <a:pt x="3156008" y="0"/>
                </a:cubicBezTo>
                <a:cubicBezTo>
                  <a:pt x="3282173" y="-23927"/>
                  <a:pt x="3580036" y="-3315"/>
                  <a:pt x="3918264" y="0"/>
                </a:cubicBezTo>
                <a:cubicBezTo>
                  <a:pt x="4256492" y="3315"/>
                  <a:pt x="4459721" y="-15774"/>
                  <a:pt x="4680520" y="0"/>
                </a:cubicBezTo>
                <a:cubicBezTo>
                  <a:pt x="4715694" y="180940"/>
                  <a:pt x="4702228" y="430847"/>
                  <a:pt x="4680520" y="744036"/>
                </a:cubicBezTo>
                <a:cubicBezTo>
                  <a:pt x="4658812" y="1057225"/>
                  <a:pt x="4664599" y="1095416"/>
                  <a:pt x="4680520" y="1352794"/>
                </a:cubicBezTo>
                <a:cubicBezTo>
                  <a:pt x="4696441" y="1610172"/>
                  <a:pt x="4688938" y="1796842"/>
                  <a:pt x="4680520" y="1961551"/>
                </a:cubicBezTo>
                <a:cubicBezTo>
                  <a:pt x="4672102" y="2126260"/>
                  <a:pt x="4653916" y="2436689"/>
                  <a:pt x="4680520" y="2637948"/>
                </a:cubicBezTo>
                <a:cubicBezTo>
                  <a:pt x="4707124" y="2839207"/>
                  <a:pt x="4677282" y="3116897"/>
                  <a:pt x="4680520" y="3381984"/>
                </a:cubicBezTo>
                <a:cubicBezTo>
                  <a:pt x="4456086" y="3375770"/>
                  <a:pt x="4310570" y="3375950"/>
                  <a:pt x="4152290" y="3381984"/>
                </a:cubicBezTo>
                <a:cubicBezTo>
                  <a:pt x="3994010" y="3388019"/>
                  <a:pt x="3653259" y="3407889"/>
                  <a:pt x="3390034" y="3381984"/>
                </a:cubicBezTo>
                <a:cubicBezTo>
                  <a:pt x="3126809" y="3356079"/>
                  <a:pt x="3084103" y="3409696"/>
                  <a:pt x="2814998" y="3381984"/>
                </a:cubicBezTo>
                <a:cubicBezTo>
                  <a:pt x="2545893" y="3354272"/>
                  <a:pt x="2460931" y="3351467"/>
                  <a:pt x="2146353" y="3381984"/>
                </a:cubicBezTo>
                <a:cubicBezTo>
                  <a:pt x="1831776" y="3412501"/>
                  <a:pt x="1688915" y="3360612"/>
                  <a:pt x="1384097" y="3381984"/>
                </a:cubicBezTo>
                <a:cubicBezTo>
                  <a:pt x="1079279" y="3403356"/>
                  <a:pt x="877102" y="3398171"/>
                  <a:pt x="715451" y="3381984"/>
                </a:cubicBezTo>
                <a:cubicBezTo>
                  <a:pt x="553800" y="3365797"/>
                  <a:pt x="321367" y="3357745"/>
                  <a:pt x="0" y="3381984"/>
                </a:cubicBezTo>
                <a:cubicBezTo>
                  <a:pt x="-20914" y="3096142"/>
                  <a:pt x="5023" y="3076962"/>
                  <a:pt x="0" y="2773227"/>
                </a:cubicBezTo>
                <a:cubicBezTo>
                  <a:pt x="-5023" y="2469492"/>
                  <a:pt x="-21985" y="2265533"/>
                  <a:pt x="0" y="2130650"/>
                </a:cubicBezTo>
                <a:cubicBezTo>
                  <a:pt x="21985" y="1995767"/>
                  <a:pt x="-31650" y="1742532"/>
                  <a:pt x="0" y="1386613"/>
                </a:cubicBezTo>
                <a:cubicBezTo>
                  <a:pt x="31650" y="1030694"/>
                  <a:pt x="9090" y="1026670"/>
                  <a:pt x="0" y="710217"/>
                </a:cubicBezTo>
                <a:cubicBezTo>
                  <a:pt x="-9090" y="393764"/>
                  <a:pt x="17317" y="284552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>
              <a:lnSpc>
                <a:spcPct val="150000"/>
              </a:lnSpc>
              <a:spcAft>
                <a:spcPts val="2100"/>
              </a:spcAft>
              <a:buNone/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	Hitta en plats: 	</a:t>
            </a:r>
            <a:r>
              <a:rPr lang="sv-SE" sz="2400" b="1" dirty="0">
                <a:solidFill>
                  <a:schemeClr val="bg1"/>
                </a:solidFill>
                <a:latin typeface="Stockholm Type Bold" pitchFamily="2" charset="77"/>
              </a:rPr>
              <a:t>Centralstationen</a:t>
            </a:r>
          </a:p>
          <a:p>
            <a:pPr marL="179388" lvl="1" indent="0">
              <a:lnSpc>
                <a:spcPct val="150000"/>
              </a:lnSpc>
              <a:spcAft>
                <a:spcPts val="2100"/>
              </a:spcAft>
              <a:buNone/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	Hitta en väg dit!</a:t>
            </a:r>
          </a:p>
          <a:p>
            <a:pPr marL="179388" lvl="1" indent="0">
              <a:lnSpc>
                <a:spcPct val="150000"/>
              </a:lnSpc>
              <a:spcAft>
                <a:spcPts val="2100"/>
              </a:spcAft>
              <a:buNone/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	Testa att hitta fler platser.</a:t>
            </a:r>
          </a:p>
        </p:txBody>
      </p:sp>
      <p:pic>
        <p:nvPicPr>
          <p:cNvPr id="7" name="Bild 6" descr="Spela upp med hel fyllning">
            <a:extLst>
              <a:ext uri="{FF2B5EF4-FFF2-40B4-BE49-F238E27FC236}">
                <a16:creationId xmlns:a16="http://schemas.microsoft.com/office/drawing/2014/main" id="{0DB8612D-20ED-9532-E1BF-1D06B0415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63079" y="2564904"/>
            <a:ext cx="665842" cy="665842"/>
          </a:xfrm>
          <a:prstGeom prst="rect">
            <a:avLst/>
          </a:prstGeom>
        </p:spPr>
      </p:pic>
      <p:grpSp>
        <p:nvGrpSpPr>
          <p:cNvPr id="9" name="Grupp 8" title="Smartphone som visar appen Google Maps, karta över Stockholm.">
            <a:extLst>
              <a:ext uri="{FF2B5EF4-FFF2-40B4-BE49-F238E27FC236}">
                <a16:creationId xmlns:a16="http://schemas.microsoft.com/office/drawing/2014/main" id="{259C52F2-B2DE-94E8-B11A-AB07188EC49C}"/>
              </a:ext>
            </a:extLst>
          </p:cNvPr>
          <p:cNvGrpSpPr/>
          <p:nvPr/>
        </p:nvGrpSpPr>
        <p:grpSpPr>
          <a:xfrm rot="21064804">
            <a:off x="900876" y="866621"/>
            <a:ext cx="3860681" cy="5726701"/>
            <a:chOff x="7673825" y="406690"/>
            <a:chExt cx="4369007" cy="6480721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F577AD2B-19D2-230E-00B6-684C15485756}"/>
                </a:ext>
              </a:extLst>
            </p:cNvPr>
            <p:cNvGrpSpPr/>
            <p:nvPr/>
          </p:nvGrpSpPr>
          <p:grpSpPr>
            <a:xfrm rot="534283">
              <a:off x="7673825" y="406690"/>
              <a:ext cx="4369007" cy="6480721"/>
              <a:chOff x="7343617" y="476671"/>
              <a:chExt cx="4369007" cy="6480721"/>
            </a:xfrm>
          </p:grpSpPr>
          <p:pic>
            <p:nvPicPr>
              <p:cNvPr id="13" name="Bildobjekt 12">
                <a:extLst>
                  <a:ext uri="{FF2B5EF4-FFF2-40B4-BE49-F238E27FC236}">
                    <a16:creationId xmlns:a16="http://schemas.microsoft.com/office/drawing/2014/main" id="{49343BD3-3023-70DB-60FB-DBF53F9770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51961" y="1202966"/>
                <a:ext cx="2768572" cy="4924367"/>
              </a:xfrm>
              <a:prstGeom prst="rect">
                <a:avLst/>
              </a:prstGeom>
            </p:spPr>
          </p:pic>
          <p:pic>
            <p:nvPicPr>
              <p:cNvPr id="14" name="Bildobjekt 13" descr="En bild som visar text&#10;&#10;Automatiskt genererad beskrivning">
                <a:extLst>
                  <a:ext uri="{FF2B5EF4-FFF2-40B4-BE49-F238E27FC236}">
                    <a16:creationId xmlns:a16="http://schemas.microsoft.com/office/drawing/2014/main" id="{CA742EE6-3800-9756-BC0A-0F38078361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3617" y="476671"/>
                <a:ext cx="4369007" cy="6480721"/>
              </a:xfrm>
              <a:prstGeom prst="rect">
                <a:avLst/>
              </a:prstGeom>
            </p:spPr>
          </p:pic>
        </p:grpSp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E225C5CE-8D06-BAA0-8DA9-2D653F22AD83}"/>
                </a:ext>
              </a:extLst>
            </p:cNvPr>
            <p:cNvSpPr/>
            <p:nvPr/>
          </p:nvSpPr>
          <p:spPr>
            <a:xfrm>
              <a:off x="9552384" y="4065785"/>
              <a:ext cx="216024" cy="2073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58044" dir="18900000" algn="bl" rotWithShape="0">
                <a:schemeClr val="accent3">
                  <a:lumMod val="50000"/>
                  <a:alpha val="60029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15" name="Bild 14" descr="Spela upp med hel fyllning">
            <a:extLst>
              <a:ext uri="{FF2B5EF4-FFF2-40B4-BE49-F238E27FC236}">
                <a16:creationId xmlns:a16="http://schemas.microsoft.com/office/drawing/2014/main" id="{6D3E0E08-664E-EC7F-B652-36BB17498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63079" y="4853170"/>
            <a:ext cx="665842" cy="665842"/>
          </a:xfrm>
          <a:prstGeom prst="rect">
            <a:avLst/>
          </a:prstGeom>
        </p:spPr>
      </p:pic>
      <p:pic>
        <p:nvPicPr>
          <p:cNvPr id="3" name="Bild 2" descr="Spela upp med hel fyllning">
            <a:extLst>
              <a:ext uri="{FF2B5EF4-FFF2-40B4-BE49-F238E27FC236}">
                <a16:creationId xmlns:a16="http://schemas.microsoft.com/office/drawing/2014/main" id="{BAE6CE8B-C549-41DA-F7DD-217FC0549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63079" y="3985503"/>
            <a:ext cx="665842" cy="66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0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title="Försäkringskassans logotyp.">
            <a:extLst>
              <a:ext uri="{FF2B5EF4-FFF2-40B4-BE49-F238E27FC236}">
                <a16:creationId xmlns:a16="http://schemas.microsoft.com/office/drawing/2014/main" id="{C45DF5A1-F5A4-09D1-1161-BA5889879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219" y="3300474"/>
            <a:ext cx="1661268" cy="16612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title="Arbetsförmedlingens logotyp.">
            <a:extLst>
              <a:ext uri="{FF2B5EF4-FFF2-40B4-BE49-F238E27FC236}">
                <a16:creationId xmlns:a16="http://schemas.microsoft.com/office/drawing/2014/main" id="{8A227708-9CE7-ADBD-F5E8-83F0CFEA7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479" y="3128079"/>
            <a:ext cx="2006057" cy="200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8687F2FA-F6E7-22E1-9EFC-EAE74DBC15A4}"/>
              </a:ext>
            </a:extLst>
          </p:cNvPr>
          <p:cNvSpPr txBox="1">
            <a:spLocks/>
          </p:cNvSpPr>
          <p:nvPr/>
        </p:nvSpPr>
        <p:spPr>
          <a:xfrm>
            <a:off x="624417" y="1988840"/>
            <a:ext cx="5310105" cy="816074"/>
          </a:xfrm>
          <a:custGeom>
            <a:avLst/>
            <a:gdLst>
              <a:gd name="connsiteX0" fmla="*/ 0 w 5310105"/>
              <a:gd name="connsiteY0" fmla="*/ 0 h 816074"/>
              <a:gd name="connsiteX1" fmla="*/ 557561 w 5310105"/>
              <a:gd name="connsiteY1" fmla="*/ 0 h 816074"/>
              <a:gd name="connsiteX2" fmla="*/ 1168223 w 5310105"/>
              <a:gd name="connsiteY2" fmla="*/ 0 h 816074"/>
              <a:gd name="connsiteX3" fmla="*/ 1725784 w 5310105"/>
              <a:gd name="connsiteY3" fmla="*/ 0 h 816074"/>
              <a:gd name="connsiteX4" fmla="*/ 2442648 w 5310105"/>
              <a:gd name="connsiteY4" fmla="*/ 0 h 816074"/>
              <a:gd name="connsiteX5" fmla="*/ 3106411 w 5310105"/>
              <a:gd name="connsiteY5" fmla="*/ 0 h 816074"/>
              <a:gd name="connsiteX6" fmla="*/ 3770175 w 5310105"/>
              <a:gd name="connsiteY6" fmla="*/ 0 h 816074"/>
              <a:gd name="connsiteX7" fmla="*/ 4540140 w 5310105"/>
              <a:gd name="connsiteY7" fmla="*/ 0 h 816074"/>
              <a:gd name="connsiteX8" fmla="*/ 5310105 w 5310105"/>
              <a:gd name="connsiteY8" fmla="*/ 0 h 816074"/>
              <a:gd name="connsiteX9" fmla="*/ 5310105 w 5310105"/>
              <a:gd name="connsiteY9" fmla="*/ 383555 h 816074"/>
              <a:gd name="connsiteX10" fmla="*/ 5310105 w 5310105"/>
              <a:gd name="connsiteY10" fmla="*/ 816074 h 816074"/>
              <a:gd name="connsiteX11" fmla="*/ 4805645 w 5310105"/>
              <a:gd name="connsiteY11" fmla="*/ 816074 h 816074"/>
              <a:gd name="connsiteX12" fmla="*/ 4248084 w 5310105"/>
              <a:gd name="connsiteY12" fmla="*/ 816074 h 816074"/>
              <a:gd name="connsiteX13" fmla="*/ 3531220 w 5310105"/>
              <a:gd name="connsiteY13" fmla="*/ 816074 h 816074"/>
              <a:gd name="connsiteX14" fmla="*/ 2761255 w 5310105"/>
              <a:gd name="connsiteY14" fmla="*/ 816074 h 816074"/>
              <a:gd name="connsiteX15" fmla="*/ 2150593 w 5310105"/>
              <a:gd name="connsiteY15" fmla="*/ 816074 h 816074"/>
              <a:gd name="connsiteX16" fmla="*/ 1380627 w 5310105"/>
              <a:gd name="connsiteY16" fmla="*/ 816074 h 816074"/>
              <a:gd name="connsiteX17" fmla="*/ 823066 w 5310105"/>
              <a:gd name="connsiteY17" fmla="*/ 816074 h 816074"/>
              <a:gd name="connsiteX18" fmla="*/ 0 w 5310105"/>
              <a:gd name="connsiteY18" fmla="*/ 816074 h 816074"/>
              <a:gd name="connsiteX19" fmla="*/ 0 w 5310105"/>
              <a:gd name="connsiteY19" fmla="*/ 432519 h 816074"/>
              <a:gd name="connsiteX20" fmla="*/ 0 w 5310105"/>
              <a:gd name="connsiteY20" fmla="*/ 0 h 81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10105" h="816074" fill="none" extrusionOk="0">
                <a:moveTo>
                  <a:pt x="0" y="0"/>
                </a:moveTo>
                <a:cubicBezTo>
                  <a:pt x="112224" y="-531"/>
                  <a:pt x="344593" y="6235"/>
                  <a:pt x="557561" y="0"/>
                </a:cubicBezTo>
                <a:cubicBezTo>
                  <a:pt x="770529" y="-6235"/>
                  <a:pt x="1043664" y="-30272"/>
                  <a:pt x="1168223" y="0"/>
                </a:cubicBezTo>
                <a:cubicBezTo>
                  <a:pt x="1292782" y="30272"/>
                  <a:pt x="1478252" y="22453"/>
                  <a:pt x="1725784" y="0"/>
                </a:cubicBezTo>
                <a:cubicBezTo>
                  <a:pt x="1973316" y="-22453"/>
                  <a:pt x="2190319" y="-8298"/>
                  <a:pt x="2442648" y="0"/>
                </a:cubicBezTo>
                <a:cubicBezTo>
                  <a:pt x="2694977" y="8298"/>
                  <a:pt x="2842515" y="16262"/>
                  <a:pt x="3106411" y="0"/>
                </a:cubicBezTo>
                <a:cubicBezTo>
                  <a:pt x="3370307" y="-16262"/>
                  <a:pt x="3482290" y="-13194"/>
                  <a:pt x="3770175" y="0"/>
                </a:cubicBezTo>
                <a:cubicBezTo>
                  <a:pt x="4058060" y="13194"/>
                  <a:pt x="4340273" y="-25584"/>
                  <a:pt x="4540140" y="0"/>
                </a:cubicBezTo>
                <a:cubicBezTo>
                  <a:pt x="4740008" y="25584"/>
                  <a:pt x="4978337" y="-33379"/>
                  <a:pt x="5310105" y="0"/>
                </a:cubicBezTo>
                <a:cubicBezTo>
                  <a:pt x="5326849" y="156947"/>
                  <a:pt x="5311802" y="303316"/>
                  <a:pt x="5310105" y="383555"/>
                </a:cubicBezTo>
                <a:cubicBezTo>
                  <a:pt x="5308408" y="463794"/>
                  <a:pt x="5304042" y="606808"/>
                  <a:pt x="5310105" y="816074"/>
                </a:cubicBezTo>
                <a:cubicBezTo>
                  <a:pt x="5078594" y="804675"/>
                  <a:pt x="5051391" y="796049"/>
                  <a:pt x="4805645" y="816074"/>
                </a:cubicBezTo>
                <a:cubicBezTo>
                  <a:pt x="4559899" y="836099"/>
                  <a:pt x="4518650" y="820484"/>
                  <a:pt x="4248084" y="816074"/>
                </a:cubicBezTo>
                <a:cubicBezTo>
                  <a:pt x="3977518" y="811664"/>
                  <a:pt x="3698115" y="783232"/>
                  <a:pt x="3531220" y="816074"/>
                </a:cubicBezTo>
                <a:cubicBezTo>
                  <a:pt x="3364325" y="848916"/>
                  <a:pt x="2916484" y="853291"/>
                  <a:pt x="2761255" y="816074"/>
                </a:cubicBezTo>
                <a:cubicBezTo>
                  <a:pt x="2606026" y="778857"/>
                  <a:pt x="2426995" y="798609"/>
                  <a:pt x="2150593" y="816074"/>
                </a:cubicBezTo>
                <a:cubicBezTo>
                  <a:pt x="1874191" y="833539"/>
                  <a:pt x="1737012" y="832545"/>
                  <a:pt x="1380627" y="816074"/>
                </a:cubicBezTo>
                <a:cubicBezTo>
                  <a:pt x="1024242" y="799603"/>
                  <a:pt x="1090871" y="804813"/>
                  <a:pt x="823066" y="816074"/>
                </a:cubicBezTo>
                <a:cubicBezTo>
                  <a:pt x="555261" y="827335"/>
                  <a:pt x="250312" y="839409"/>
                  <a:pt x="0" y="816074"/>
                </a:cubicBezTo>
                <a:cubicBezTo>
                  <a:pt x="17416" y="658499"/>
                  <a:pt x="6993" y="537019"/>
                  <a:pt x="0" y="432519"/>
                </a:cubicBezTo>
                <a:cubicBezTo>
                  <a:pt x="-6993" y="328020"/>
                  <a:pt x="3901" y="188799"/>
                  <a:pt x="0" y="0"/>
                </a:cubicBezTo>
                <a:close/>
              </a:path>
              <a:path w="5310105" h="816074" stroke="0" extrusionOk="0">
                <a:moveTo>
                  <a:pt x="0" y="0"/>
                </a:moveTo>
                <a:cubicBezTo>
                  <a:pt x="281501" y="-1512"/>
                  <a:pt x="449276" y="20954"/>
                  <a:pt x="610662" y="0"/>
                </a:cubicBezTo>
                <a:cubicBezTo>
                  <a:pt x="772048" y="-20954"/>
                  <a:pt x="906585" y="-2896"/>
                  <a:pt x="1115122" y="0"/>
                </a:cubicBezTo>
                <a:cubicBezTo>
                  <a:pt x="1323659" y="2896"/>
                  <a:pt x="1672452" y="-7755"/>
                  <a:pt x="1885087" y="0"/>
                </a:cubicBezTo>
                <a:cubicBezTo>
                  <a:pt x="2097723" y="7755"/>
                  <a:pt x="2321353" y="-27305"/>
                  <a:pt x="2495749" y="0"/>
                </a:cubicBezTo>
                <a:cubicBezTo>
                  <a:pt x="2670145" y="27305"/>
                  <a:pt x="2840830" y="-25554"/>
                  <a:pt x="3106411" y="0"/>
                </a:cubicBezTo>
                <a:cubicBezTo>
                  <a:pt x="3371992" y="25554"/>
                  <a:pt x="3540346" y="28964"/>
                  <a:pt x="3876377" y="0"/>
                </a:cubicBezTo>
                <a:cubicBezTo>
                  <a:pt x="4212408" y="-28964"/>
                  <a:pt x="4171899" y="-5688"/>
                  <a:pt x="4433938" y="0"/>
                </a:cubicBezTo>
                <a:cubicBezTo>
                  <a:pt x="4695977" y="5688"/>
                  <a:pt x="4924179" y="-2675"/>
                  <a:pt x="5310105" y="0"/>
                </a:cubicBezTo>
                <a:cubicBezTo>
                  <a:pt x="5310066" y="152719"/>
                  <a:pt x="5303293" y="312278"/>
                  <a:pt x="5310105" y="424358"/>
                </a:cubicBezTo>
                <a:cubicBezTo>
                  <a:pt x="5316917" y="536438"/>
                  <a:pt x="5326185" y="658930"/>
                  <a:pt x="5310105" y="816074"/>
                </a:cubicBezTo>
                <a:cubicBezTo>
                  <a:pt x="5129828" y="838598"/>
                  <a:pt x="4834886" y="807307"/>
                  <a:pt x="4646342" y="816074"/>
                </a:cubicBezTo>
                <a:cubicBezTo>
                  <a:pt x="4457798" y="824841"/>
                  <a:pt x="4169226" y="834081"/>
                  <a:pt x="4035680" y="816074"/>
                </a:cubicBezTo>
                <a:cubicBezTo>
                  <a:pt x="3902134" y="798067"/>
                  <a:pt x="3496087" y="799424"/>
                  <a:pt x="3265715" y="816074"/>
                </a:cubicBezTo>
                <a:cubicBezTo>
                  <a:pt x="3035344" y="832724"/>
                  <a:pt x="2864127" y="777853"/>
                  <a:pt x="2495749" y="816074"/>
                </a:cubicBezTo>
                <a:cubicBezTo>
                  <a:pt x="2127371" y="854295"/>
                  <a:pt x="2211926" y="791618"/>
                  <a:pt x="1938188" y="816074"/>
                </a:cubicBezTo>
                <a:cubicBezTo>
                  <a:pt x="1664450" y="840530"/>
                  <a:pt x="1417936" y="822119"/>
                  <a:pt x="1274425" y="816074"/>
                </a:cubicBezTo>
                <a:cubicBezTo>
                  <a:pt x="1130914" y="810029"/>
                  <a:pt x="442013" y="754068"/>
                  <a:pt x="0" y="816074"/>
                </a:cubicBezTo>
                <a:cubicBezTo>
                  <a:pt x="-7825" y="628445"/>
                  <a:pt x="1813" y="573351"/>
                  <a:pt x="0" y="408037"/>
                </a:cubicBezTo>
                <a:cubicBezTo>
                  <a:pt x="-1813" y="242723"/>
                  <a:pt x="-3847" y="144267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>
              <a:spcAft>
                <a:spcPts val="900"/>
              </a:spcAft>
              <a:buNone/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	Hitta och ladda ner </a:t>
            </a:r>
            <a:r>
              <a:rPr lang="sv-SE" sz="2400" dirty="0" err="1">
                <a:solidFill>
                  <a:schemeClr val="bg1"/>
                </a:solidFill>
                <a:latin typeface="Stockholm Type Regular" pitchFamily="2" charset="77"/>
              </a:rPr>
              <a:t>appar</a:t>
            </a: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:</a:t>
            </a:r>
          </a:p>
        </p:txBody>
      </p:sp>
      <p:pic>
        <p:nvPicPr>
          <p:cNvPr id="14" name="Bild 13" descr="Spela upp med hel fyllning">
            <a:extLst>
              <a:ext uri="{FF2B5EF4-FFF2-40B4-BE49-F238E27FC236}">
                <a16:creationId xmlns:a16="http://schemas.microsoft.com/office/drawing/2014/main" id="{757A0C72-FAA9-CEED-19FF-5E62AC0DB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49946" y="2063956"/>
            <a:ext cx="665842" cy="665842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8EA3797E-B749-A18F-267C-91AD36B709A1}"/>
              </a:ext>
            </a:extLst>
          </p:cNvPr>
          <p:cNvSpPr txBox="1"/>
          <p:nvPr/>
        </p:nvSpPr>
        <p:spPr>
          <a:xfrm>
            <a:off x="2498394" y="3869498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Stockholm Type Bold" pitchFamily="2" charset="77"/>
              </a:rPr>
              <a:t>Försäkringskassan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B07B77EB-8BFE-5316-21CE-B2DF5C0706D7}"/>
              </a:ext>
            </a:extLst>
          </p:cNvPr>
          <p:cNvSpPr txBox="1"/>
          <p:nvPr/>
        </p:nvSpPr>
        <p:spPr>
          <a:xfrm>
            <a:off x="8155047" y="3869498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Stockholm Type Bold" pitchFamily="2" charset="77"/>
              </a:rPr>
              <a:t>Arbetsförmedlingen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1CFA6A45-C97B-CF9E-1E3E-A4A085E09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355744"/>
            <a:ext cx="11088207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Testa själv hemma!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DD79BB39-2DDD-8600-1166-582D673455DF}"/>
              </a:ext>
            </a:extLst>
          </p:cNvPr>
          <p:cNvSpPr txBox="1">
            <a:spLocks/>
          </p:cNvSpPr>
          <p:nvPr/>
        </p:nvSpPr>
        <p:spPr>
          <a:xfrm>
            <a:off x="3863752" y="5134136"/>
            <a:ext cx="8064896" cy="816074"/>
          </a:xfrm>
          <a:custGeom>
            <a:avLst/>
            <a:gdLst>
              <a:gd name="connsiteX0" fmla="*/ 0 w 8064896"/>
              <a:gd name="connsiteY0" fmla="*/ 0 h 816074"/>
              <a:gd name="connsiteX1" fmla="*/ 591426 w 8064896"/>
              <a:gd name="connsiteY1" fmla="*/ 0 h 816074"/>
              <a:gd name="connsiteX2" fmla="*/ 1021553 w 8064896"/>
              <a:gd name="connsiteY2" fmla="*/ 0 h 816074"/>
              <a:gd name="connsiteX3" fmla="*/ 1854926 w 8064896"/>
              <a:gd name="connsiteY3" fmla="*/ 0 h 816074"/>
              <a:gd name="connsiteX4" fmla="*/ 2446352 w 8064896"/>
              <a:gd name="connsiteY4" fmla="*/ 0 h 816074"/>
              <a:gd name="connsiteX5" fmla="*/ 3037777 w 8064896"/>
              <a:gd name="connsiteY5" fmla="*/ 0 h 816074"/>
              <a:gd name="connsiteX6" fmla="*/ 3871150 w 8064896"/>
              <a:gd name="connsiteY6" fmla="*/ 0 h 816074"/>
              <a:gd name="connsiteX7" fmla="*/ 4381927 w 8064896"/>
              <a:gd name="connsiteY7" fmla="*/ 0 h 816074"/>
              <a:gd name="connsiteX8" fmla="*/ 5215299 w 8064896"/>
              <a:gd name="connsiteY8" fmla="*/ 0 h 816074"/>
              <a:gd name="connsiteX9" fmla="*/ 6048672 w 8064896"/>
              <a:gd name="connsiteY9" fmla="*/ 0 h 816074"/>
              <a:gd name="connsiteX10" fmla="*/ 6720747 w 8064896"/>
              <a:gd name="connsiteY10" fmla="*/ 0 h 816074"/>
              <a:gd name="connsiteX11" fmla="*/ 8064896 w 8064896"/>
              <a:gd name="connsiteY11" fmla="*/ 0 h 816074"/>
              <a:gd name="connsiteX12" fmla="*/ 8064896 w 8064896"/>
              <a:gd name="connsiteY12" fmla="*/ 399876 h 816074"/>
              <a:gd name="connsiteX13" fmla="*/ 8064896 w 8064896"/>
              <a:gd name="connsiteY13" fmla="*/ 816074 h 816074"/>
              <a:gd name="connsiteX14" fmla="*/ 7392821 w 8064896"/>
              <a:gd name="connsiteY14" fmla="*/ 816074 h 816074"/>
              <a:gd name="connsiteX15" fmla="*/ 6882045 w 8064896"/>
              <a:gd name="connsiteY15" fmla="*/ 816074 h 816074"/>
              <a:gd name="connsiteX16" fmla="*/ 6209970 w 8064896"/>
              <a:gd name="connsiteY16" fmla="*/ 816074 h 816074"/>
              <a:gd name="connsiteX17" fmla="*/ 5376597 w 8064896"/>
              <a:gd name="connsiteY17" fmla="*/ 816074 h 816074"/>
              <a:gd name="connsiteX18" fmla="*/ 4704523 w 8064896"/>
              <a:gd name="connsiteY18" fmla="*/ 816074 h 816074"/>
              <a:gd name="connsiteX19" fmla="*/ 4274395 w 8064896"/>
              <a:gd name="connsiteY19" fmla="*/ 816074 h 816074"/>
              <a:gd name="connsiteX20" fmla="*/ 3763618 w 8064896"/>
              <a:gd name="connsiteY20" fmla="*/ 816074 h 816074"/>
              <a:gd name="connsiteX21" fmla="*/ 2930246 w 8064896"/>
              <a:gd name="connsiteY21" fmla="*/ 816074 h 816074"/>
              <a:gd name="connsiteX22" fmla="*/ 2258171 w 8064896"/>
              <a:gd name="connsiteY22" fmla="*/ 816074 h 816074"/>
              <a:gd name="connsiteX23" fmla="*/ 1747394 w 8064896"/>
              <a:gd name="connsiteY23" fmla="*/ 816074 h 816074"/>
              <a:gd name="connsiteX24" fmla="*/ 1075319 w 8064896"/>
              <a:gd name="connsiteY24" fmla="*/ 816074 h 816074"/>
              <a:gd name="connsiteX25" fmla="*/ 645192 w 8064896"/>
              <a:gd name="connsiteY25" fmla="*/ 816074 h 816074"/>
              <a:gd name="connsiteX26" fmla="*/ 0 w 8064896"/>
              <a:gd name="connsiteY26" fmla="*/ 816074 h 816074"/>
              <a:gd name="connsiteX27" fmla="*/ 0 w 8064896"/>
              <a:gd name="connsiteY27" fmla="*/ 408037 h 816074"/>
              <a:gd name="connsiteX28" fmla="*/ 0 w 8064896"/>
              <a:gd name="connsiteY28" fmla="*/ 0 h 81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64896" h="816074" extrusionOk="0">
                <a:moveTo>
                  <a:pt x="0" y="0"/>
                </a:moveTo>
                <a:cubicBezTo>
                  <a:pt x="187609" y="-21097"/>
                  <a:pt x="313640" y="-14184"/>
                  <a:pt x="591426" y="0"/>
                </a:cubicBezTo>
                <a:cubicBezTo>
                  <a:pt x="869212" y="14184"/>
                  <a:pt x="855157" y="19505"/>
                  <a:pt x="1021553" y="0"/>
                </a:cubicBezTo>
                <a:cubicBezTo>
                  <a:pt x="1187949" y="-19505"/>
                  <a:pt x="1574666" y="7162"/>
                  <a:pt x="1854926" y="0"/>
                </a:cubicBezTo>
                <a:cubicBezTo>
                  <a:pt x="2135186" y="-7162"/>
                  <a:pt x="2257219" y="14574"/>
                  <a:pt x="2446352" y="0"/>
                </a:cubicBezTo>
                <a:cubicBezTo>
                  <a:pt x="2635485" y="-14574"/>
                  <a:pt x="2841139" y="11997"/>
                  <a:pt x="3037777" y="0"/>
                </a:cubicBezTo>
                <a:cubicBezTo>
                  <a:pt x="3234416" y="-11997"/>
                  <a:pt x="3623730" y="40848"/>
                  <a:pt x="3871150" y="0"/>
                </a:cubicBezTo>
                <a:cubicBezTo>
                  <a:pt x="4118570" y="-40848"/>
                  <a:pt x="4178048" y="-189"/>
                  <a:pt x="4381927" y="0"/>
                </a:cubicBezTo>
                <a:cubicBezTo>
                  <a:pt x="4585806" y="189"/>
                  <a:pt x="5031348" y="-15166"/>
                  <a:pt x="5215299" y="0"/>
                </a:cubicBezTo>
                <a:cubicBezTo>
                  <a:pt x="5399250" y="15166"/>
                  <a:pt x="5859664" y="-12642"/>
                  <a:pt x="6048672" y="0"/>
                </a:cubicBezTo>
                <a:cubicBezTo>
                  <a:pt x="6237680" y="12642"/>
                  <a:pt x="6469658" y="-13615"/>
                  <a:pt x="6720747" y="0"/>
                </a:cubicBezTo>
                <a:cubicBezTo>
                  <a:pt x="6971837" y="13615"/>
                  <a:pt x="7488761" y="-49866"/>
                  <a:pt x="8064896" y="0"/>
                </a:cubicBezTo>
                <a:cubicBezTo>
                  <a:pt x="8069145" y="176240"/>
                  <a:pt x="8074492" y="227657"/>
                  <a:pt x="8064896" y="399876"/>
                </a:cubicBezTo>
                <a:cubicBezTo>
                  <a:pt x="8055300" y="572095"/>
                  <a:pt x="8070484" y="636136"/>
                  <a:pt x="8064896" y="816074"/>
                </a:cubicBezTo>
                <a:cubicBezTo>
                  <a:pt x="7893528" y="834289"/>
                  <a:pt x="7585118" y="797452"/>
                  <a:pt x="7392821" y="816074"/>
                </a:cubicBezTo>
                <a:cubicBezTo>
                  <a:pt x="7200524" y="834696"/>
                  <a:pt x="7056579" y="802417"/>
                  <a:pt x="6882045" y="816074"/>
                </a:cubicBezTo>
                <a:cubicBezTo>
                  <a:pt x="6707511" y="829731"/>
                  <a:pt x="6377660" y="805537"/>
                  <a:pt x="6209970" y="816074"/>
                </a:cubicBezTo>
                <a:cubicBezTo>
                  <a:pt x="6042280" y="826611"/>
                  <a:pt x="5587062" y="784737"/>
                  <a:pt x="5376597" y="816074"/>
                </a:cubicBezTo>
                <a:cubicBezTo>
                  <a:pt x="5166132" y="847411"/>
                  <a:pt x="4854827" y="783906"/>
                  <a:pt x="4704523" y="816074"/>
                </a:cubicBezTo>
                <a:cubicBezTo>
                  <a:pt x="4554219" y="848242"/>
                  <a:pt x="4416769" y="829785"/>
                  <a:pt x="4274395" y="816074"/>
                </a:cubicBezTo>
                <a:cubicBezTo>
                  <a:pt x="4132021" y="802363"/>
                  <a:pt x="3912084" y="828737"/>
                  <a:pt x="3763618" y="816074"/>
                </a:cubicBezTo>
                <a:cubicBezTo>
                  <a:pt x="3615152" y="803411"/>
                  <a:pt x="3166854" y="839183"/>
                  <a:pt x="2930246" y="816074"/>
                </a:cubicBezTo>
                <a:cubicBezTo>
                  <a:pt x="2693638" y="792965"/>
                  <a:pt x="2511585" y="807271"/>
                  <a:pt x="2258171" y="816074"/>
                </a:cubicBezTo>
                <a:cubicBezTo>
                  <a:pt x="2004758" y="824877"/>
                  <a:pt x="2001375" y="811482"/>
                  <a:pt x="1747394" y="816074"/>
                </a:cubicBezTo>
                <a:cubicBezTo>
                  <a:pt x="1493413" y="820666"/>
                  <a:pt x="1214029" y="802736"/>
                  <a:pt x="1075319" y="816074"/>
                </a:cubicBezTo>
                <a:cubicBezTo>
                  <a:pt x="936609" y="829412"/>
                  <a:pt x="732759" y="820316"/>
                  <a:pt x="645192" y="816074"/>
                </a:cubicBezTo>
                <a:cubicBezTo>
                  <a:pt x="557625" y="811832"/>
                  <a:pt x="147173" y="828340"/>
                  <a:pt x="0" y="816074"/>
                </a:cubicBezTo>
                <a:cubicBezTo>
                  <a:pt x="4715" y="646392"/>
                  <a:pt x="1712" y="604764"/>
                  <a:pt x="0" y="408037"/>
                </a:cubicBezTo>
                <a:cubicBezTo>
                  <a:pt x="-1712" y="211310"/>
                  <a:pt x="-1969" y="130645"/>
                  <a:pt x="0" y="0"/>
                </a:cubicBezTo>
                <a:close/>
              </a:path>
            </a:pathLst>
          </a:custGeom>
          <a:noFill/>
          <a:ln w="76200"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>
              <a:spcAft>
                <a:spcPts val="900"/>
              </a:spcAft>
              <a:buNone/>
            </a:pPr>
            <a:r>
              <a:rPr lang="sv-SE" sz="2400" dirty="0">
                <a:solidFill>
                  <a:srgbClr val="FCBF0A"/>
                </a:solidFill>
                <a:latin typeface="Stockholm Type Regular" pitchFamily="2" charset="77"/>
              </a:rPr>
              <a:t>Vi ska lära oss att använda </a:t>
            </a:r>
            <a:r>
              <a:rPr lang="sv-SE" sz="2400" dirty="0" err="1">
                <a:solidFill>
                  <a:srgbClr val="FCBF0A"/>
                </a:solidFill>
                <a:latin typeface="Stockholm Type Regular" pitchFamily="2" charset="77"/>
              </a:rPr>
              <a:t>apparna</a:t>
            </a:r>
            <a:r>
              <a:rPr lang="sv-SE" sz="2400" dirty="0">
                <a:solidFill>
                  <a:srgbClr val="FCBF0A"/>
                </a:solidFill>
                <a:latin typeface="Stockholm Type Regular" pitchFamily="2" charset="77"/>
              </a:rPr>
              <a:t> på nästa träffar.</a:t>
            </a:r>
          </a:p>
        </p:txBody>
      </p:sp>
    </p:spTree>
    <p:extLst>
      <p:ext uri="{BB962C8B-B14F-4D97-AF65-F5344CB8AC3E}">
        <p14:creationId xmlns:p14="http://schemas.microsoft.com/office/powerpoint/2010/main" val="13281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21" y="2276872"/>
            <a:ext cx="11088207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DD4A2C"/>
                </a:solidFill>
                <a:latin typeface="Stockholm Type Bold" pitchFamily="2" charset="77"/>
              </a:rPr>
              <a:t>Vi ses igen om en vecka!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8687F2FA-F6E7-22E1-9EFC-EAE74DBC15A4}"/>
              </a:ext>
            </a:extLst>
          </p:cNvPr>
          <p:cNvSpPr txBox="1">
            <a:spLocks/>
          </p:cNvSpPr>
          <p:nvPr/>
        </p:nvSpPr>
        <p:spPr>
          <a:xfrm>
            <a:off x="616021" y="4221088"/>
            <a:ext cx="10790894" cy="1368152"/>
          </a:xfrm>
          <a:custGeom>
            <a:avLst/>
            <a:gdLst>
              <a:gd name="connsiteX0" fmla="*/ 0 w 10790894"/>
              <a:gd name="connsiteY0" fmla="*/ 0 h 1368152"/>
              <a:gd name="connsiteX1" fmla="*/ 350704 w 10790894"/>
              <a:gd name="connsiteY1" fmla="*/ 0 h 1368152"/>
              <a:gd name="connsiteX2" fmla="*/ 701408 w 10790894"/>
              <a:gd name="connsiteY2" fmla="*/ 0 h 1368152"/>
              <a:gd name="connsiteX3" fmla="*/ 1052112 w 10790894"/>
              <a:gd name="connsiteY3" fmla="*/ 0 h 1368152"/>
              <a:gd name="connsiteX4" fmla="*/ 1942361 w 10790894"/>
              <a:gd name="connsiteY4" fmla="*/ 0 h 1368152"/>
              <a:gd name="connsiteX5" fmla="*/ 2616792 w 10790894"/>
              <a:gd name="connsiteY5" fmla="*/ 0 h 1368152"/>
              <a:gd name="connsiteX6" fmla="*/ 2967496 w 10790894"/>
              <a:gd name="connsiteY6" fmla="*/ 0 h 1368152"/>
              <a:gd name="connsiteX7" fmla="*/ 3641927 w 10790894"/>
              <a:gd name="connsiteY7" fmla="*/ 0 h 1368152"/>
              <a:gd name="connsiteX8" fmla="*/ 4532175 w 10790894"/>
              <a:gd name="connsiteY8" fmla="*/ 0 h 1368152"/>
              <a:gd name="connsiteX9" fmla="*/ 5098697 w 10790894"/>
              <a:gd name="connsiteY9" fmla="*/ 0 h 1368152"/>
              <a:gd name="connsiteX10" fmla="*/ 5665219 w 10790894"/>
              <a:gd name="connsiteY10" fmla="*/ 0 h 1368152"/>
              <a:gd name="connsiteX11" fmla="*/ 6339650 w 10790894"/>
              <a:gd name="connsiteY11" fmla="*/ 0 h 1368152"/>
              <a:gd name="connsiteX12" fmla="*/ 7121990 w 10790894"/>
              <a:gd name="connsiteY12" fmla="*/ 0 h 1368152"/>
              <a:gd name="connsiteX13" fmla="*/ 7904330 w 10790894"/>
              <a:gd name="connsiteY13" fmla="*/ 0 h 1368152"/>
              <a:gd name="connsiteX14" fmla="*/ 8686670 w 10790894"/>
              <a:gd name="connsiteY14" fmla="*/ 0 h 1368152"/>
              <a:gd name="connsiteX15" fmla="*/ 9576918 w 10790894"/>
              <a:gd name="connsiteY15" fmla="*/ 0 h 1368152"/>
              <a:gd name="connsiteX16" fmla="*/ 10790894 w 10790894"/>
              <a:gd name="connsiteY16" fmla="*/ 0 h 1368152"/>
              <a:gd name="connsiteX17" fmla="*/ 10790894 w 10790894"/>
              <a:gd name="connsiteY17" fmla="*/ 697758 h 1368152"/>
              <a:gd name="connsiteX18" fmla="*/ 10790894 w 10790894"/>
              <a:gd name="connsiteY18" fmla="*/ 1368152 h 1368152"/>
              <a:gd name="connsiteX19" fmla="*/ 9900645 w 10790894"/>
              <a:gd name="connsiteY19" fmla="*/ 1368152 h 1368152"/>
              <a:gd name="connsiteX20" fmla="*/ 9226214 w 10790894"/>
              <a:gd name="connsiteY20" fmla="*/ 1368152 h 1368152"/>
              <a:gd name="connsiteX21" fmla="*/ 8659692 w 10790894"/>
              <a:gd name="connsiteY21" fmla="*/ 1368152 h 1368152"/>
              <a:gd name="connsiteX22" fmla="*/ 8093171 w 10790894"/>
              <a:gd name="connsiteY22" fmla="*/ 1368152 h 1368152"/>
              <a:gd name="connsiteX23" fmla="*/ 7526649 w 10790894"/>
              <a:gd name="connsiteY23" fmla="*/ 1368152 h 1368152"/>
              <a:gd name="connsiteX24" fmla="*/ 6960127 w 10790894"/>
              <a:gd name="connsiteY24" fmla="*/ 1368152 h 1368152"/>
              <a:gd name="connsiteX25" fmla="*/ 6177787 w 10790894"/>
              <a:gd name="connsiteY25" fmla="*/ 1368152 h 1368152"/>
              <a:gd name="connsiteX26" fmla="*/ 5503356 w 10790894"/>
              <a:gd name="connsiteY26" fmla="*/ 1368152 h 1368152"/>
              <a:gd name="connsiteX27" fmla="*/ 5152652 w 10790894"/>
              <a:gd name="connsiteY27" fmla="*/ 1368152 h 1368152"/>
              <a:gd name="connsiteX28" fmla="*/ 4586130 w 10790894"/>
              <a:gd name="connsiteY28" fmla="*/ 1368152 h 1368152"/>
              <a:gd name="connsiteX29" fmla="*/ 3803790 w 10790894"/>
              <a:gd name="connsiteY29" fmla="*/ 1368152 h 1368152"/>
              <a:gd name="connsiteX30" fmla="*/ 3345177 w 10790894"/>
              <a:gd name="connsiteY30" fmla="*/ 1368152 h 1368152"/>
              <a:gd name="connsiteX31" fmla="*/ 2454928 w 10790894"/>
              <a:gd name="connsiteY31" fmla="*/ 1368152 h 1368152"/>
              <a:gd name="connsiteX32" fmla="*/ 1564680 w 10790894"/>
              <a:gd name="connsiteY32" fmla="*/ 1368152 h 1368152"/>
              <a:gd name="connsiteX33" fmla="*/ 890249 w 10790894"/>
              <a:gd name="connsiteY33" fmla="*/ 1368152 h 1368152"/>
              <a:gd name="connsiteX34" fmla="*/ 0 w 10790894"/>
              <a:gd name="connsiteY34" fmla="*/ 1368152 h 1368152"/>
              <a:gd name="connsiteX35" fmla="*/ 0 w 10790894"/>
              <a:gd name="connsiteY35" fmla="*/ 684076 h 1368152"/>
              <a:gd name="connsiteX36" fmla="*/ 0 w 10790894"/>
              <a:gd name="connsiteY36" fmla="*/ 0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790894" h="1368152" fill="none" extrusionOk="0">
                <a:moveTo>
                  <a:pt x="0" y="0"/>
                </a:moveTo>
                <a:cubicBezTo>
                  <a:pt x="125803" y="-13208"/>
                  <a:pt x="227211" y="14300"/>
                  <a:pt x="350704" y="0"/>
                </a:cubicBezTo>
                <a:cubicBezTo>
                  <a:pt x="474197" y="-14300"/>
                  <a:pt x="530061" y="-12132"/>
                  <a:pt x="701408" y="0"/>
                </a:cubicBezTo>
                <a:cubicBezTo>
                  <a:pt x="872755" y="12132"/>
                  <a:pt x="950060" y="4801"/>
                  <a:pt x="1052112" y="0"/>
                </a:cubicBezTo>
                <a:cubicBezTo>
                  <a:pt x="1154164" y="-4801"/>
                  <a:pt x="1583544" y="-11827"/>
                  <a:pt x="1942361" y="0"/>
                </a:cubicBezTo>
                <a:cubicBezTo>
                  <a:pt x="2301178" y="11827"/>
                  <a:pt x="2306654" y="25079"/>
                  <a:pt x="2616792" y="0"/>
                </a:cubicBezTo>
                <a:cubicBezTo>
                  <a:pt x="2926930" y="-25079"/>
                  <a:pt x="2858462" y="-3756"/>
                  <a:pt x="2967496" y="0"/>
                </a:cubicBezTo>
                <a:cubicBezTo>
                  <a:pt x="3076530" y="3756"/>
                  <a:pt x="3318138" y="17112"/>
                  <a:pt x="3641927" y="0"/>
                </a:cubicBezTo>
                <a:cubicBezTo>
                  <a:pt x="3965716" y="-17112"/>
                  <a:pt x="4264916" y="2019"/>
                  <a:pt x="4532175" y="0"/>
                </a:cubicBezTo>
                <a:cubicBezTo>
                  <a:pt x="4799434" y="-2019"/>
                  <a:pt x="4829984" y="-10765"/>
                  <a:pt x="5098697" y="0"/>
                </a:cubicBezTo>
                <a:cubicBezTo>
                  <a:pt x="5367410" y="10765"/>
                  <a:pt x="5439299" y="8174"/>
                  <a:pt x="5665219" y="0"/>
                </a:cubicBezTo>
                <a:cubicBezTo>
                  <a:pt x="5891139" y="-8174"/>
                  <a:pt x="6164835" y="-25614"/>
                  <a:pt x="6339650" y="0"/>
                </a:cubicBezTo>
                <a:cubicBezTo>
                  <a:pt x="6514465" y="25614"/>
                  <a:pt x="6804547" y="-34192"/>
                  <a:pt x="7121990" y="0"/>
                </a:cubicBezTo>
                <a:cubicBezTo>
                  <a:pt x="7439433" y="34192"/>
                  <a:pt x="7524365" y="15840"/>
                  <a:pt x="7904330" y="0"/>
                </a:cubicBezTo>
                <a:cubicBezTo>
                  <a:pt x="8284295" y="-15840"/>
                  <a:pt x="8434649" y="6272"/>
                  <a:pt x="8686670" y="0"/>
                </a:cubicBezTo>
                <a:cubicBezTo>
                  <a:pt x="8938691" y="-6272"/>
                  <a:pt x="9156988" y="-6935"/>
                  <a:pt x="9576918" y="0"/>
                </a:cubicBezTo>
                <a:cubicBezTo>
                  <a:pt x="9996848" y="6935"/>
                  <a:pt x="10262871" y="47797"/>
                  <a:pt x="10790894" y="0"/>
                </a:cubicBezTo>
                <a:cubicBezTo>
                  <a:pt x="10781833" y="341390"/>
                  <a:pt x="10757922" y="355181"/>
                  <a:pt x="10790894" y="697758"/>
                </a:cubicBezTo>
                <a:cubicBezTo>
                  <a:pt x="10823866" y="1040335"/>
                  <a:pt x="10807100" y="1100998"/>
                  <a:pt x="10790894" y="1368152"/>
                </a:cubicBezTo>
                <a:cubicBezTo>
                  <a:pt x="10498912" y="1387881"/>
                  <a:pt x="10260447" y="1372197"/>
                  <a:pt x="9900645" y="1368152"/>
                </a:cubicBezTo>
                <a:cubicBezTo>
                  <a:pt x="9540843" y="1364107"/>
                  <a:pt x="9466654" y="1396390"/>
                  <a:pt x="9226214" y="1368152"/>
                </a:cubicBezTo>
                <a:cubicBezTo>
                  <a:pt x="8985774" y="1339914"/>
                  <a:pt x="8886256" y="1351594"/>
                  <a:pt x="8659692" y="1368152"/>
                </a:cubicBezTo>
                <a:cubicBezTo>
                  <a:pt x="8433128" y="1384710"/>
                  <a:pt x="8299889" y="1390975"/>
                  <a:pt x="8093171" y="1368152"/>
                </a:cubicBezTo>
                <a:cubicBezTo>
                  <a:pt x="7886453" y="1345329"/>
                  <a:pt x="7641856" y="1379944"/>
                  <a:pt x="7526649" y="1368152"/>
                </a:cubicBezTo>
                <a:cubicBezTo>
                  <a:pt x="7411442" y="1356360"/>
                  <a:pt x="7183593" y="1373629"/>
                  <a:pt x="6960127" y="1368152"/>
                </a:cubicBezTo>
                <a:cubicBezTo>
                  <a:pt x="6736661" y="1362675"/>
                  <a:pt x="6434614" y="1334071"/>
                  <a:pt x="6177787" y="1368152"/>
                </a:cubicBezTo>
                <a:cubicBezTo>
                  <a:pt x="5920960" y="1402233"/>
                  <a:pt x="5659384" y="1352492"/>
                  <a:pt x="5503356" y="1368152"/>
                </a:cubicBezTo>
                <a:cubicBezTo>
                  <a:pt x="5347328" y="1383812"/>
                  <a:pt x="5326343" y="1375778"/>
                  <a:pt x="5152652" y="1368152"/>
                </a:cubicBezTo>
                <a:cubicBezTo>
                  <a:pt x="4978961" y="1360526"/>
                  <a:pt x="4759620" y="1370565"/>
                  <a:pt x="4586130" y="1368152"/>
                </a:cubicBezTo>
                <a:cubicBezTo>
                  <a:pt x="4412640" y="1365739"/>
                  <a:pt x="4122371" y="1386187"/>
                  <a:pt x="3803790" y="1368152"/>
                </a:cubicBezTo>
                <a:cubicBezTo>
                  <a:pt x="3485209" y="1350117"/>
                  <a:pt x="3500003" y="1357093"/>
                  <a:pt x="3345177" y="1368152"/>
                </a:cubicBezTo>
                <a:cubicBezTo>
                  <a:pt x="3190351" y="1379211"/>
                  <a:pt x="2655797" y="1363598"/>
                  <a:pt x="2454928" y="1368152"/>
                </a:cubicBezTo>
                <a:cubicBezTo>
                  <a:pt x="2254059" y="1372706"/>
                  <a:pt x="1877556" y="1329400"/>
                  <a:pt x="1564680" y="1368152"/>
                </a:cubicBezTo>
                <a:cubicBezTo>
                  <a:pt x="1251804" y="1406904"/>
                  <a:pt x="1188629" y="1401790"/>
                  <a:pt x="890249" y="1368152"/>
                </a:cubicBezTo>
                <a:cubicBezTo>
                  <a:pt x="591869" y="1334514"/>
                  <a:pt x="366653" y="1377645"/>
                  <a:pt x="0" y="1368152"/>
                </a:cubicBezTo>
                <a:cubicBezTo>
                  <a:pt x="32515" y="1075689"/>
                  <a:pt x="-3997" y="900011"/>
                  <a:pt x="0" y="684076"/>
                </a:cubicBezTo>
                <a:cubicBezTo>
                  <a:pt x="3997" y="468141"/>
                  <a:pt x="3098" y="160672"/>
                  <a:pt x="0" y="0"/>
                </a:cubicBezTo>
                <a:close/>
              </a:path>
              <a:path w="10790894" h="1368152" stroke="0" extrusionOk="0">
                <a:moveTo>
                  <a:pt x="0" y="0"/>
                </a:moveTo>
                <a:cubicBezTo>
                  <a:pt x="203208" y="-8168"/>
                  <a:pt x="293006" y="-482"/>
                  <a:pt x="566522" y="0"/>
                </a:cubicBezTo>
                <a:cubicBezTo>
                  <a:pt x="840038" y="482"/>
                  <a:pt x="839869" y="8959"/>
                  <a:pt x="917226" y="0"/>
                </a:cubicBezTo>
                <a:cubicBezTo>
                  <a:pt x="994583" y="-8959"/>
                  <a:pt x="1466914" y="40372"/>
                  <a:pt x="1807475" y="0"/>
                </a:cubicBezTo>
                <a:cubicBezTo>
                  <a:pt x="2148036" y="-40372"/>
                  <a:pt x="2141890" y="10873"/>
                  <a:pt x="2373997" y="0"/>
                </a:cubicBezTo>
                <a:cubicBezTo>
                  <a:pt x="2606104" y="-10873"/>
                  <a:pt x="2759560" y="-1249"/>
                  <a:pt x="2940519" y="0"/>
                </a:cubicBezTo>
                <a:cubicBezTo>
                  <a:pt x="3121478" y="1249"/>
                  <a:pt x="3559073" y="19155"/>
                  <a:pt x="3830767" y="0"/>
                </a:cubicBezTo>
                <a:cubicBezTo>
                  <a:pt x="4102461" y="-19155"/>
                  <a:pt x="4196840" y="-4642"/>
                  <a:pt x="4289380" y="0"/>
                </a:cubicBezTo>
                <a:cubicBezTo>
                  <a:pt x="4381920" y="4642"/>
                  <a:pt x="4902745" y="21310"/>
                  <a:pt x="5179629" y="0"/>
                </a:cubicBezTo>
                <a:cubicBezTo>
                  <a:pt x="5456513" y="-21310"/>
                  <a:pt x="5822476" y="-28575"/>
                  <a:pt x="6069878" y="0"/>
                </a:cubicBezTo>
                <a:cubicBezTo>
                  <a:pt x="6317280" y="28575"/>
                  <a:pt x="6607637" y="19534"/>
                  <a:pt x="6744309" y="0"/>
                </a:cubicBezTo>
                <a:cubicBezTo>
                  <a:pt x="6880981" y="-19534"/>
                  <a:pt x="7357305" y="372"/>
                  <a:pt x="7634558" y="0"/>
                </a:cubicBezTo>
                <a:cubicBezTo>
                  <a:pt x="7911811" y="-372"/>
                  <a:pt x="7968346" y="20885"/>
                  <a:pt x="8201079" y="0"/>
                </a:cubicBezTo>
                <a:cubicBezTo>
                  <a:pt x="8433812" y="-20885"/>
                  <a:pt x="8649825" y="-15905"/>
                  <a:pt x="8767601" y="0"/>
                </a:cubicBezTo>
                <a:cubicBezTo>
                  <a:pt x="8885377" y="15905"/>
                  <a:pt x="9381971" y="-35280"/>
                  <a:pt x="9549941" y="0"/>
                </a:cubicBezTo>
                <a:cubicBezTo>
                  <a:pt x="9717911" y="35280"/>
                  <a:pt x="9922978" y="21922"/>
                  <a:pt x="10116463" y="0"/>
                </a:cubicBezTo>
                <a:cubicBezTo>
                  <a:pt x="10309948" y="-21922"/>
                  <a:pt x="10541793" y="13577"/>
                  <a:pt x="10790894" y="0"/>
                </a:cubicBezTo>
                <a:cubicBezTo>
                  <a:pt x="10787186" y="207026"/>
                  <a:pt x="10780521" y="477180"/>
                  <a:pt x="10790894" y="711439"/>
                </a:cubicBezTo>
                <a:cubicBezTo>
                  <a:pt x="10801267" y="945698"/>
                  <a:pt x="10790084" y="1190578"/>
                  <a:pt x="10790894" y="1368152"/>
                </a:cubicBezTo>
                <a:cubicBezTo>
                  <a:pt x="10522509" y="1359941"/>
                  <a:pt x="10193975" y="1397026"/>
                  <a:pt x="10008554" y="1368152"/>
                </a:cubicBezTo>
                <a:cubicBezTo>
                  <a:pt x="9823133" y="1339278"/>
                  <a:pt x="9675769" y="1371771"/>
                  <a:pt x="9549941" y="1368152"/>
                </a:cubicBezTo>
                <a:cubicBezTo>
                  <a:pt x="9424113" y="1364533"/>
                  <a:pt x="9070805" y="1364675"/>
                  <a:pt x="8659692" y="1368152"/>
                </a:cubicBezTo>
                <a:cubicBezTo>
                  <a:pt x="8248579" y="1371629"/>
                  <a:pt x="8255725" y="1395728"/>
                  <a:pt x="7985262" y="1368152"/>
                </a:cubicBezTo>
                <a:cubicBezTo>
                  <a:pt x="7714799" y="1340577"/>
                  <a:pt x="7718798" y="1369605"/>
                  <a:pt x="7526649" y="1368152"/>
                </a:cubicBezTo>
                <a:cubicBezTo>
                  <a:pt x="7334500" y="1366699"/>
                  <a:pt x="7103489" y="1382884"/>
                  <a:pt x="6852218" y="1368152"/>
                </a:cubicBezTo>
                <a:cubicBezTo>
                  <a:pt x="6600947" y="1353420"/>
                  <a:pt x="6632733" y="1352044"/>
                  <a:pt x="6501514" y="1368152"/>
                </a:cubicBezTo>
                <a:cubicBezTo>
                  <a:pt x="6370295" y="1384260"/>
                  <a:pt x="6282321" y="1360074"/>
                  <a:pt x="6150810" y="1368152"/>
                </a:cubicBezTo>
                <a:cubicBezTo>
                  <a:pt x="6019299" y="1376230"/>
                  <a:pt x="5783992" y="1363489"/>
                  <a:pt x="5476379" y="1368152"/>
                </a:cubicBezTo>
                <a:cubicBezTo>
                  <a:pt x="5168766" y="1372815"/>
                  <a:pt x="5150053" y="1367083"/>
                  <a:pt x="5017766" y="1368152"/>
                </a:cubicBezTo>
                <a:cubicBezTo>
                  <a:pt x="4885479" y="1369221"/>
                  <a:pt x="4596006" y="1357464"/>
                  <a:pt x="4235426" y="1368152"/>
                </a:cubicBezTo>
                <a:cubicBezTo>
                  <a:pt x="3874846" y="1378840"/>
                  <a:pt x="3908269" y="1388175"/>
                  <a:pt x="3776813" y="1368152"/>
                </a:cubicBezTo>
                <a:cubicBezTo>
                  <a:pt x="3645357" y="1348129"/>
                  <a:pt x="3262326" y="1384799"/>
                  <a:pt x="2994473" y="1368152"/>
                </a:cubicBezTo>
                <a:cubicBezTo>
                  <a:pt x="2726620" y="1351505"/>
                  <a:pt x="2721414" y="1385394"/>
                  <a:pt x="2643769" y="1368152"/>
                </a:cubicBezTo>
                <a:cubicBezTo>
                  <a:pt x="2566124" y="1350910"/>
                  <a:pt x="2046250" y="1353952"/>
                  <a:pt x="1861429" y="1368152"/>
                </a:cubicBezTo>
                <a:cubicBezTo>
                  <a:pt x="1676608" y="1382352"/>
                  <a:pt x="1540695" y="1372162"/>
                  <a:pt x="1402816" y="1368152"/>
                </a:cubicBezTo>
                <a:cubicBezTo>
                  <a:pt x="1264937" y="1364142"/>
                  <a:pt x="1178438" y="1355272"/>
                  <a:pt x="1052112" y="1368152"/>
                </a:cubicBezTo>
                <a:cubicBezTo>
                  <a:pt x="925786" y="1381032"/>
                  <a:pt x="797222" y="1389198"/>
                  <a:pt x="593499" y="1368152"/>
                </a:cubicBezTo>
                <a:cubicBezTo>
                  <a:pt x="389776" y="1347106"/>
                  <a:pt x="272533" y="1366094"/>
                  <a:pt x="0" y="1368152"/>
                </a:cubicBezTo>
                <a:cubicBezTo>
                  <a:pt x="5866" y="1086603"/>
                  <a:pt x="-18757" y="955568"/>
                  <a:pt x="0" y="711439"/>
                </a:cubicBezTo>
                <a:cubicBezTo>
                  <a:pt x="18757" y="467310"/>
                  <a:pt x="15977" y="330459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>
              <a:spcAft>
                <a:spcPts val="2100"/>
              </a:spcAft>
              <a:buNone/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Nästa vecka ska vi lära oss om: </a:t>
            </a:r>
            <a:r>
              <a:rPr lang="sv-SE" sz="2400" b="1" dirty="0">
                <a:solidFill>
                  <a:srgbClr val="FCBF0A"/>
                </a:solidFill>
                <a:latin typeface="Stockholm Type Bold" pitchFamily="2" charset="77"/>
              </a:rPr>
              <a:t>Att söka information på internet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B795EE81-20BF-46DB-B4F8-D8EC3AC1D032}"/>
              </a:ext>
            </a:extLst>
          </p:cNvPr>
          <p:cNvSpPr txBox="1">
            <a:spLocks/>
          </p:cNvSpPr>
          <p:nvPr/>
        </p:nvSpPr>
        <p:spPr>
          <a:xfrm>
            <a:off x="616021" y="1069942"/>
            <a:ext cx="11088207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7200" dirty="0">
                <a:solidFill>
                  <a:srgbClr val="FFC000"/>
                </a:solidFill>
                <a:latin typeface="Stockholm Type Bold" pitchFamily="2" charset="77"/>
              </a:rPr>
              <a:t>Tack för idag </a:t>
            </a:r>
            <a:r>
              <a:rPr lang="sv-SE" sz="7200" b="0" dirty="0">
                <a:latin typeface="Stockholm Euclid Regular" panose="02000000000000000000" pitchFamily="50" charset="0"/>
              </a:rPr>
              <a:t>👏</a:t>
            </a:r>
            <a:endParaRPr lang="sv-SE" sz="7200" dirty="0">
              <a:solidFill>
                <a:srgbClr val="FFC000"/>
              </a:solidFill>
              <a:latin typeface="Stockholm Type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1289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89" y="404664"/>
            <a:ext cx="10959008" cy="936000"/>
          </a:xfrm>
        </p:spPr>
        <p:txBody>
          <a:bodyPr/>
          <a:lstStyle/>
          <a:p>
            <a:pPr algn="ctr"/>
            <a:r>
              <a:rPr lang="sv-SE" sz="5400">
                <a:solidFill>
                  <a:srgbClr val="FCBF0A"/>
                </a:solidFill>
                <a:latin typeface="Stockholm Type Bold" pitchFamily="2" charset="77"/>
              </a:rPr>
              <a:t>Vad ska vi lära oss på kursen?</a:t>
            </a:r>
            <a:endParaRPr lang="sv-SE" sz="5400" dirty="0">
              <a:solidFill>
                <a:srgbClr val="FCBF0A"/>
              </a:solidFill>
              <a:latin typeface="Stockholm Type Bold" pitchFamily="2" charset="77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FFEF811-41AB-187A-D18B-C8EBF7A94E90}"/>
              </a:ext>
            </a:extLst>
          </p:cNvPr>
          <p:cNvSpPr txBox="1"/>
          <p:nvPr/>
        </p:nvSpPr>
        <p:spPr>
          <a:xfrm>
            <a:off x="4544606" y="1065938"/>
            <a:ext cx="2743059" cy="814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v-SE" sz="2800" dirty="0">
                <a:solidFill>
                  <a:schemeClr val="bg1"/>
                </a:solidFill>
                <a:latin typeface="Stockholm Type Regular" pitchFamily="2" charset="77"/>
              </a:rPr>
              <a:t>2. Skicka e-mail</a:t>
            </a:r>
          </a:p>
        </p:txBody>
      </p:sp>
      <p:pic>
        <p:nvPicPr>
          <p:cNvPr id="11" name="Bildobjekt 10" title="Närbild på en smartphone, appar.">
            <a:extLst>
              <a:ext uri="{FF2B5EF4-FFF2-40B4-BE49-F238E27FC236}">
                <a16:creationId xmlns:a16="http://schemas.microsoft.com/office/drawing/2014/main" id="{2CDF5B17-594E-975C-7E78-C0F5697E17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0271" y="2204864"/>
            <a:ext cx="5616936" cy="37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89" y="404664"/>
            <a:ext cx="10959008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Vad ska vi lära oss på kursen?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FFEF811-41AB-187A-D18B-C8EBF7A94E90}"/>
              </a:ext>
            </a:extLst>
          </p:cNvPr>
          <p:cNvSpPr txBox="1"/>
          <p:nvPr/>
        </p:nvSpPr>
        <p:spPr>
          <a:xfrm>
            <a:off x="3873079" y="1052736"/>
            <a:ext cx="4434227" cy="814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v-SE" sz="2800" dirty="0">
                <a:solidFill>
                  <a:schemeClr val="bg1"/>
                </a:solidFill>
                <a:latin typeface="Stockholm Type Regular" pitchFamily="2" charset="77"/>
              </a:rPr>
              <a:t>3. Söka vård, söka bostad</a:t>
            </a:r>
          </a:p>
        </p:txBody>
      </p:sp>
      <p:pic>
        <p:nvPicPr>
          <p:cNvPr id="4" name="Bildobjekt 3" title="Person som till synes arbetar inom sjukvården sitter framför en dator, på skärmen är en annan person.">
            <a:extLst>
              <a:ext uri="{FF2B5EF4-FFF2-40B4-BE49-F238E27FC236}">
                <a16:creationId xmlns:a16="http://schemas.microsoft.com/office/drawing/2014/main" id="{DCDA5767-B581-98C2-7DA1-B280F29B16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2833" y="1988736"/>
            <a:ext cx="3954718" cy="429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89" y="404664"/>
            <a:ext cx="10959008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Vad ska vi lära oss på kursen?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FFEF811-41AB-187A-D18B-C8EBF7A94E90}"/>
              </a:ext>
            </a:extLst>
          </p:cNvPr>
          <p:cNvSpPr txBox="1"/>
          <p:nvPr/>
        </p:nvSpPr>
        <p:spPr>
          <a:xfrm>
            <a:off x="3556486" y="1124744"/>
            <a:ext cx="5067413" cy="814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v-SE" sz="2800" dirty="0">
                <a:solidFill>
                  <a:schemeClr val="bg1"/>
                </a:solidFill>
                <a:latin typeface="Stockholm Type Regular" pitchFamily="2" charset="77"/>
              </a:rPr>
              <a:t>4. E-tjänster och myndigheter</a:t>
            </a:r>
          </a:p>
        </p:txBody>
      </p:sp>
      <p:grpSp>
        <p:nvGrpSpPr>
          <p:cNvPr id="3" name="Grupp 2" title="En smartphone, skärmen visar Försäkringskassans webbplats.">
            <a:extLst>
              <a:ext uri="{FF2B5EF4-FFF2-40B4-BE49-F238E27FC236}">
                <a16:creationId xmlns:a16="http://schemas.microsoft.com/office/drawing/2014/main" id="{9BF99896-18E2-7242-1D94-97CBA758435E}"/>
              </a:ext>
            </a:extLst>
          </p:cNvPr>
          <p:cNvGrpSpPr/>
          <p:nvPr/>
        </p:nvGrpSpPr>
        <p:grpSpPr>
          <a:xfrm rot="548546">
            <a:off x="3230650" y="2366687"/>
            <a:ext cx="2366285" cy="4119462"/>
            <a:chOff x="7392145" y="439514"/>
            <a:chExt cx="3384376" cy="5891855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E65333C4-411A-1470-0B54-102F89C4A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4356" y="814400"/>
              <a:ext cx="2939955" cy="5229200"/>
            </a:xfrm>
            <a:prstGeom prst="rect">
              <a:avLst/>
            </a:prstGeom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FCA72612-C4E7-E716-609B-CE1798DDE5DF}"/>
                </a:ext>
              </a:extLst>
            </p:cNvPr>
            <p:cNvSpPr/>
            <p:nvPr/>
          </p:nvSpPr>
          <p:spPr>
            <a:xfrm>
              <a:off x="7614356" y="548680"/>
              <a:ext cx="2939955" cy="432048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BCC12901-C33F-021C-AFB8-E4E75F687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92145" y="439514"/>
              <a:ext cx="3384376" cy="5891855"/>
            </a:xfrm>
            <a:prstGeom prst="rect">
              <a:avLst/>
            </a:prstGeom>
          </p:spPr>
        </p:pic>
      </p:grpSp>
      <p:grpSp>
        <p:nvGrpSpPr>
          <p:cNvPr id="8" name="Grupp 7" title="En smartphone, skärmen visar Arbetsförmedlingens webbplats.">
            <a:extLst>
              <a:ext uri="{FF2B5EF4-FFF2-40B4-BE49-F238E27FC236}">
                <a16:creationId xmlns:a16="http://schemas.microsoft.com/office/drawing/2014/main" id="{80E9AEBD-9A2C-154A-2217-2195305F44CB}"/>
              </a:ext>
            </a:extLst>
          </p:cNvPr>
          <p:cNvGrpSpPr/>
          <p:nvPr/>
        </p:nvGrpSpPr>
        <p:grpSpPr>
          <a:xfrm>
            <a:off x="5809507" y="3140967"/>
            <a:ext cx="3035947" cy="3717033"/>
            <a:chOff x="7392144" y="332658"/>
            <a:chExt cx="3384376" cy="4143629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E233CDB4-34C9-5E53-29D3-A7EE8FC0A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14356" y="814400"/>
              <a:ext cx="2939955" cy="3661886"/>
            </a:xfrm>
            <a:prstGeom prst="rect">
              <a:avLst/>
            </a:prstGeom>
          </p:spPr>
        </p:pic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367EB7D9-971A-B805-99B2-6A0325C96E55}"/>
                </a:ext>
              </a:extLst>
            </p:cNvPr>
            <p:cNvSpPr/>
            <p:nvPr/>
          </p:nvSpPr>
          <p:spPr>
            <a:xfrm>
              <a:off x="7614356" y="548680"/>
              <a:ext cx="2939955" cy="432048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CAE5D4DA-B048-D92A-6AAE-5D9ABA425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92144" y="332658"/>
              <a:ext cx="3384376" cy="4143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0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89" y="404664"/>
            <a:ext cx="10959008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Vad ska vi lära oss på kursen?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FFEF811-41AB-187A-D18B-C8EBF7A94E90}"/>
              </a:ext>
            </a:extLst>
          </p:cNvPr>
          <p:cNvSpPr txBox="1"/>
          <p:nvPr/>
        </p:nvSpPr>
        <p:spPr>
          <a:xfrm>
            <a:off x="2887232" y="933245"/>
            <a:ext cx="6405921" cy="814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v-SE" sz="2800" dirty="0">
                <a:solidFill>
                  <a:schemeClr val="bg1"/>
                </a:solidFill>
                <a:latin typeface="Stockholm Type Regular" pitchFamily="2" charset="77"/>
              </a:rPr>
              <a:t>5. Betala en faktura och internetbank</a:t>
            </a:r>
          </a:p>
        </p:txBody>
      </p:sp>
      <p:pic>
        <p:nvPicPr>
          <p:cNvPr id="4" name="Bildobjekt 3" title="Person som håller i en smartphone och ett bankomatkort.">
            <a:extLst>
              <a:ext uri="{FF2B5EF4-FFF2-40B4-BE49-F238E27FC236}">
                <a16:creationId xmlns:a16="http://schemas.microsoft.com/office/drawing/2014/main" id="{E8436856-2993-0BB8-26C5-979168A82C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821" y="2063132"/>
            <a:ext cx="5784742" cy="386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8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6" y="2276872"/>
            <a:ext cx="10959008" cy="936000"/>
          </a:xfrm>
        </p:spPr>
        <p:txBody>
          <a:bodyPr/>
          <a:lstStyle/>
          <a:p>
            <a:pPr algn="ctr"/>
            <a:r>
              <a:rPr lang="sv-SE" sz="5400" b="0" dirty="0">
                <a:latin typeface="Stockholm Type Regular" pitchFamily="2" charset="77"/>
              </a:rPr>
              <a:t>Varför är det viktigt att lära sig använda en smartphone?</a:t>
            </a:r>
          </a:p>
        </p:txBody>
      </p:sp>
    </p:spTree>
    <p:extLst>
      <p:ext uri="{BB962C8B-B14F-4D97-AF65-F5344CB8AC3E}">
        <p14:creationId xmlns:p14="http://schemas.microsoft.com/office/powerpoint/2010/main" val="339928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12" y="548680"/>
            <a:ext cx="10959008" cy="936000"/>
          </a:xfrm>
        </p:spPr>
        <p:txBody>
          <a:bodyPr/>
          <a:lstStyle/>
          <a:p>
            <a:r>
              <a:rPr lang="sv-SE" sz="5400" b="0" dirty="0">
                <a:solidFill>
                  <a:srgbClr val="FCBF0A"/>
                </a:solidFill>
                <a:latin typeface="Stockholm Type Regular" pitchFamily="2" charset="77"/>
              </a:rPr>
              <a:t>Vad betyder </a:t>
            </a:r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/>
            </a:r>
            <a:b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</a:br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digitalisering?</a:t>
            </a:r>
            <a:b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</a:br>
            <a:endParaRPr lang="sv-SE" sz="5400" dirty="0">
              <a:solidFill>
                <a:srgbClr val="FCBF0A"/>
              </a:solidFill>
              <a:latin typeface="Stockholm Type Bold" pitchFamily="2" charset="77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4E9978D-17F3-A5E2-4E03-BABF6F7BFDC1}"/>
              </a:ext>
            </a:extLst>
          </p:cNvPr>
          <p:cNvSpPr txBox="1"/>
          <p:nvPr/>
        </p:nvSpPr>
        <p:spPr>
          <a:xfrm>
            <a:off x="747192" y="2852936"/>
            <a:ext cx="5904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0" i="0" dirty="0">
                <a:solidFill>
                  <a:schemeClr val="bg1"/>
                </a:solidFill>
                <a:effectLst/>
                <a:latin typeface="Stockholm Type Regular" pitchFamily="2" charset="77"/>
              </a:rPr>
              <a:t>Digitalisering </a:t>
            </a:r>
          </a:p>
          <a:p>
            <a:r>
              <a:rPr lang="sv-SE" sz="2800" b="0" i="0" dirty="0">
                <a:solidFill>
                  <a:schemeClr val="bg1"/>
                </a:solidFill>
                <a:effectLst/>
                <a:latin typeface="Stockholm Type Regular" pitchFamily="2" charset="77"/>
              </a:rPr>
              <a:t>är </a:t>
            </a:r>
            <a:r>
              <a:rPr lang="sv-SE" sz="2800" b="1" i="0" dirty="0">
                <a:solidFill>
                  <a:schemeClr val="bg1"/>
                </a:solidFill>
                <a:effectLst/>
                <a:latin typeface="Stockholm Type Regular" pitchFamily="2" charset="77"/>
              </a:rPr>
              <a:t>en </a:t>
            </a:r>
            <a:r>
              <a:rPr lang="sv-SE" sz="2800" b="1" dirty="0">
                <a:solidFill>
                  <a:schemeClr val="bg1"/>
                </a:solidFill>
                <a:effectLst/>
                <a:latin typeface="Stockholm Type Bold" pitchFamily="2" charset="77"/>
              </a:rPr>
              <a:t>process</a:t>
            </a:r>
            <a:r>
              <a:rPr lang="sv-SE" sz="2800" b="1" i="0" dirty="0">
                <a:solidFill>
                  <a:schemeClr val="bg1"/>
                </a:solidFill>
                <a:effectLst/>
                <a:latin typeface="Stockholm Type Regular" pitchFamily="2" charset="77"/>
              </a:rPr>
              <a:t> </a:t>
            </a:r>
          </a:p>
          <a:p>
            <a:r>
              <a:rPr lang="sv-SE" sz="2800" b="1" i="0" dirty="0">
                <a:solidFill>
                  <a:schemeClr val="bg1"/>
                </a:solidFill>
                <a:effectLst/>
                <a:latin typeface="Stockholm Type Regular" pitchFamily="2" charset="77"/>
              </a:rPr>
              <a:t>som har som syfte att </a:t>
            </a:r>
            <a:r>
              <a:rPr lang="sv-SE" sz="2800" b="1" dirty="0">
                <a:solidFill>
                  <a:schemeClr val="bg1"/>
                </a:solidFill>
                <a:latin typeface="Stockholm Type Regular" pitchFamily="2" charset="77"/>
              </a:rPr>
              <a:t>göra saker </a:t>
            </a:r>
            <a:r>
              <a:rPr lang="sv-SE" sz="2800" b="1" dirty="0">
                <a:solidFill>
                  <a:schemeClr val="bg1"/>
                </a:solidFill>
                <a:latin typeface="Stockholm Type Bold" pitchFamily="2" charset="77"/>
              </a:rPr>
              <a:t>enklare och bättre</a:t>
            </a:r>
            <a:r>
              <a:rPr lang="sv-SE" sz="2800" b="1" dirty="0">
                <a:solidFill>
                  <a:schemeClr val="bg1"/>
                </a:solidFill>
                <a:latin typeface="Stockholm Type Regular" pitchFamily="2" charset="77"/>
              </a:rPr>
              <a:t> </a:t>
            </a:r>
          </a:p>
          <a:p>
            <a:r>
              <a:rPr lang="sv-SE" sz="2800" b="1" dirty="0">
                <a:solidFill>
                  <a:schemeClr val="bg1"/>
                </a:solidFill>
                <a:latin typeface="Stockholm Type Regular" pitchFamily="2" charset="77"/>
              </a:rPr>
              <a:t>med hjälp av </a:t>
            </a:r>
            <a:r>
              <a:rPr lang="sv-SE" sz="2800" b="1" dirty="0">
                <a:solidFill>
                  <a:schemeClr val="bg1"/>
                </a:solidFill>
                <a:latin typeface="Stockholm Type Bold" pitchFamily="2" charset="77"/>
              </a:rPr>
              <a:t>digitala verktyg</a:t>
            </a:r>
            <a:r>
              <a:rPr lang="sv-SE" sz="2800" b="1" dirty="0">
                <a:solidFill>
                  <a:schemeClr val="bg1"/>
                </a:solidFill>
                <a:latin typeface="Stockholm Type Regular" pitchFamily="2" charset="77"/>
              </a:rPr>
              <a:t>.</a:t>
            </a:r>
            <a:endParaRPr lang="sv-SE" sz="2800" dirty="0">
              <a:solidFill>
                <a:schemeClr val="bg1"/>
              </a:solidFill>
              <a:latin typeface="Stockholm Type Regular" pitchFamily="2" charset="77"/>
            </a:endParaRPr>
          </a:p>
        </p:txBody>
      </p:sp>
      <p:pic>
        <p:nvPicPr>
          <p:cNvPr id="6" name="Bildobjekt 5" descr="En bild som visar text, person, bärbar dator, personer&#10;&#10;Automatiskt genererad beskrivning" title="Vy ovanifrån, personer som sitter runt ett bord. På bordet ligger datorer, smartphones och anteckningsblock.">
            <a:extLst>
              <a:ext uri="{FF2B5EF4-FFF2-40B4-BE49-F238E27FC236}">
                <a16:creationId xmlns:a16="http://schemas.microsoft.com/office/drawing/2014/main" id="{34D54E50-A341-C254-1332-4939806650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6" y="403519"/>
            <a:ext cx="10959008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Vad betyder digitalisering?</a:t>
            </a:r>
            <a:b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</a:br>
            <a:endParaRPr lang="sv-SE" sz="5400" dirty="0">
              <a:solidFill>
                <a:srgbClr val="FCBF0A"/>
              </a:solidFill>
              <a:latin typeface="Stockholm Type Bold" pitchFamily="2" charset="77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4E9978D-17F3-A5E2-4E03-BABF6F7BFDC1}"/>
              </a:ext>
            </a:extLst>
          </p:cNvPr>
          <p:cNvSpPr txBox="1"/>
          <p:nvPr/>
        </p:nvSpPr>
        <p:spPr>
          <a:xfrm>
            <a:off x="3575720" y="139734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Gamla lösningar ersätts med nya:</a:t>
            </a:r>
          </a:p>
        </p:txBody>
      </p:sp>
      <p:pic>
        <p:nvPicPr>
          <p:cNvPr id="6" name="Bildobjekt 5" title="Hand som skriver på ett kuvert.">
            <a:extLst>
              <a:ext uri="{FF2B5EF4-FFF2-40B4-BE49-F238E27FC236}">
                <a16:creationId xmlns:a16="http://schemas.microsoft.com/office/drawing/2014/main" id="{267BC898-4A47-E343-7D86-9021662121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179" y="2224604"/>
            <a:ext cx="3829174" cy="3756505"/>
          </a:xfrm>
          <a:prstGeom prst="rect">
            <a:avLst/>
          </a:prstGeom>
        </p:spPr>
      </p:pic>
      <p:cxnSp>
        <p:nvCxnSpPr>
          <p:cNvPr id="12" name="Rak pil 11" title="En pil som pekar till höger.">
            <a:extLst>
              <a:ext uri="{FF2B5EF4-FFF2-40B4-BE49-F238E27FC236}">
                <a16:creationId xmlns:a16="http://schemas.microsoft.com/office/drawing/2014/main" id="{2A95B171-2548-C943-2E29-1CCF33C8A4DF}"/>
              </a:ext>
            </a:extLst>
          </p:cNvPr>
          <p:cNvCxnSpPr>
            <a:cxnSpLocks/>
          </p:cNvCxnSpPr>
          <p:nvPr/>
        </p:nvCxnSpPr>
        <p:spPr>
          <a:xfrm>
            <a:off x="4871864" y="4077072"/>
            <a:ext cx="2376264" cy="0"/>
          </a:xfrm>
          <a:prstGeom prst="straightConnector1">
            <a:avLst/>
          </a:prstGeom>
          <a:ln w="76200">
            <a:solidFill>
              <a:srgbClr val="DD4A2C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0C3AF7D8-6CB7-33AA-B30A-E0D590DE814B}"/>
              </a:ext>
            </a:extLst>
          </p:cNvPr>
          <p:cNvSpPr txBox="1"/>
          <p:nvPr/>
        </p:nvSpPr>
        <p:spPr>
          <a:xfrm>
            <a:off x="7632700" y="32512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mobil</a:t>
            </a:r>
          </a:p>
        </p:txBody>
      </p:sp>
      <p:pic>
        <p:nvPicPr>
          <p:cNvPr id="7" name="Bildobjekt 6" descr="En bild som visar text, inomhus&#10;&#10;Automatiskt genererad beskrivning" title="Närbild på en smartphone.">
            <a:extLst>
              <a:ext uri="{FF2B5EF4-FFF2-40B4-BE49-F238E27FC236}">
                <a16:creationId xmlns:a16="http://schemas.microsoft.com/office/drawing/2014/main" id="{591FCF54-08CC-AD20-4EEC-AA7E7F0FF6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7062" y="2245198"/>
            <a:ext cx="3902427" cy="379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67aa371da62cb12a661987a1bf5f35ea9b41"/>
</p:tagLst>
</file>

<file path=ppt/theme/theme1.xml><?xml version="1.0" encoding="utf-8"?>
<a:theme xmlns:a="http://schemas.openxmlformats.org/drawingml/2006/main" name="Sthlm Presentation bred skärm">
  <a:themeElements>
    <a:clrScheme name="Stockholms stad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00867F"/>
      </a:accent1>
      <a:accent2>
        <a:srgbClr val="D5F7F4"/>
      </a:accent2>
      <a:accent3>
        <a:srgbClr val="006EBF"/>
      </a:accent3>
      <a:accent4>
        <a:srgbClr val="DCD9D2"/>
      </a:accent4>
      <a:accent5>
        <a:srgbClr val="5D237D"/>
      </a:accent5>
      <a:accent6>
        <a:srgbClr val="F1E6FC"/>
      </a:accent6>
      <a:hlink>
        <a:srgbClr val="006EBF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.potx" id="{86B60C4D-016E-42B2-BA1D-722993A713B6}" vid="{6E812C1E-D3EC-4681-8803-CB3B855262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Sthlm Presentation bred skärm</Template>
  <TotalTime>11162</TotalTime>
  <Words>406</Words>
  <Application>Microsoft Office PowerPoint</Application>
  <PresentationFormat>Bredbild</PresentationFormat>
  <Paragraphs>76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7" baseType="lpstr">
      <vt:lpstr>Arial</vt:lpstr>
      <vt:lpstr>Stockholm Euclid Regular</vt:lpstr>
      <vt:lpstr>Stockholm Type Bold</vt:lpstr>
      <vt:lpstr>Stockholm Type Regular</vt:lpstr>
      <vt:lpstr>Sthlm Presentation bred skärm</vt:lpstr>
      <vt:lpstr>Kurs i digital vardag, del 1 av 5</vt:lpstr>
      <vt:lpstr>Vad ska vi lära oss på kursen?</vt:lpstr>
      <vt:lpstr>Vad ska vi lära oss på kursen?</vt:lpstr>
      <vt:lpstr>Vad ska vi lära oss på kursen?</vt:lpstr>
      <vt:lpstr>Vad ska vi lära oss på kursen?</vt:lpstr>
      <vt:lpstr>Vad ska vi lära oss på kursen?</vt:lpstr>
      <vt:lpstr>Varför är det viktigt att lära sig använda en smartphone?</vt:lpstr>
      <vt:lpstr>Vad betyder  digitalisering? </vt:lpstr>
      <vt:lpstr>Vad betyder digitalisering? </vt:lpstr>
      <vt:lpstr>Vad betyder digitalisering? </vt:lpstr>
      <vt:lpstr>Vad betyder digitalisering? </vt:lpstr>
      <vt:lpstr>Hur kan digitalisering göra din vardag lättare? </vt:lpstr>
      <vt:lpstr>Min mobil</vt:lpstr>
      <vt:lpstr>Ladda ner appar</vt:lpstr>
      <vt:lpstr>Google translate</vt:lpstr>
      <vt:lpstr>Google translate</vt:lpstr>
      <vt:lpstr>Google translate</vt:lpstr>
      <vt:lpstr>Google maps</vt:lpstr>
      <vt:lpstr>Google maps</vt:lpstr>
      <vt:lpstr>Google maps</vt:lpstr>
      <vt:lpstr>Testa själv hemma!</vt:lpstr>
      <vt:lpstr>Vi ses igen om en vecka!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 i digitala verktyg</dc:title>
  <dc:creator>Olga Gren</dc:creator>
  <cp:lastModifiedBy>Melina Hedlund</cp:lastModifiedBy>
  <cp:revision>46</cp:revision>
  <cp:lastPrinted>2015-08-21T11:54:31Z</cp:lastPrinted>
  <dcterms:created xsi:type="dcterms:W3CDTF">2023-01-24T10:29:36Z</dcterms:created>
  <dcterms:modified xsi:type="dcterms:W3CDTF">2024-02-09T09:32:15Z</dcterms:modified>
</cp:coreProperties>
</file>