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23" r:id="rId2"/>
    <p:sldId id="287" r:id="rId3"/>
    <p:sldId id="305" r:id="rId4"/>
    <p:sldId id="316" r:id="rId5"/>
    <p:sldId id="351" r:id="rId6"/>
    <p:sldId id="318" r:id="rId7"/>
    <p:sldId id="319" r:id="rId8"/>
    <p:sldId id="321" r:id="rId9"/>
    <p:sldId id="322" r:id="rId10"/>
    <p:sldId id="320" r:id="rId11"/>
    <p:sldId id="303" r:id="rId12"/>
  </p:sldIdLst>
  <p:sldSz cx="12192000" cy="6858000"/>
  <p:notesSz cx="6858000" cy="9144000"/>
  <p:custDataLst>
    <p:tags r:id="rId15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907" userDrawn="1">
          <p15:clr>
            <a:srgbClr val="A4A3A4"/>
          </p15:clr>
        </p15:guide>
        <p15:guide id="3" orient="horz" pos="3758" userDrawn="1">
          <p15:clr>
            <a:srgbClr val="A4A3A4"/>
          </p15:clr>
        </p15:guide>
        <p15:guide id="4" orient="horz" pos="4227" userDrawn="1">
          <p15:clr>
            <a:srgbClr val="A4A3A4"/>
          </p15:clr>
        </p15:guide>
        <p15:guide id="5" orient="horz" pos="289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7" pos="393" userDrawn="1">
          <p15:clr>
            <a:srgbClr val="A4A3A4"/>
          </p15:clr>
        </p15:guide>
        <p15:guide id="8" pos="387" userDrawn="1">
          <p15:clr>
            <a:srgbClr val="A4A3A4"/>
          </p15:clr>
        </p15:guide>
        <p15:guide id="9" pos="7315" userDrawn="1">
          <p15:clr>
            <a:srgbClr val="A4A3A4"/>
          </p15:clr>
        </p15:guide>
        <p15:guide id="10" orient="horz" pos="36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855" autoAdjust="0"/>
    <p:restoredTop sz="84817" autoAdjust="0"/>
  </p:normalViewPr>
  <p:slideViewPr>
    <p:cSldViewPr>
      <p:cViewPr varScale="1">
        <p:scale>
          <a:sx n="42" d="100"/>
          <a:sy n="42" d="100"/>
        </p:scale>
        <p:origin x="62" y="1306"/>
      </p:cViewPr>
      <p:guideLst>
        <p:guide orient="horz" pos="2160"/>
        <p:guide orient="horz" pos="907"/>
        <p:guide orient="horz" pos="3758"/>
        <p:guide orient="horz" pos="4227"/>
        <p:guide orient="horz" pos="289"/>
        <p:guide pos="3840"/>
        <p:guide pos="393"/>
        <p:guide pos="387"/>
        <p:guide pos="7315"/>
        <p:guide orient="horz" pos="361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4F73C6-E6BF-46CF-B34D-7A5C8688DBEE}" type="datetimeFigureOut">
              <a:rPr lang="sv-SE" smtClean="0"/>
              <a:t>2024-02-09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8F730-40FB-45F5-B014-CB7ED569AE3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3712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A4C71-A269-4800-8AF1-44182FA23438}" type="datetimeFigureOut">
              <a:rPr lang="sv-SE" smtClean="0"/>
              <a:t>2024-02-09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13758-4B63-40D7-B26B-F67CE25F1C5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9771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-vit logo för mörka bi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320000" cy="968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09600" y="1440000"/>
            <a:ext cx="7296811" cy="17526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underrubrik här</a:t>
            </a:r>
          </a:p>
        </p:txBody>
      </p:sp>
      <p:pic>
        <p:nvPicPr>
          <p:cNvPr id="8" name="Bildobjekt 7"/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4399" y="467862"/>
            <a:ext cx="1368000" cy="468000"/>
          </a:xfrm>
          <a:prstGeom prst="rect">
            <a:avLst/>
          </a:prstGeom>
        </p:spPr>
      </p:pic>
      <p:sp>
        <p:nvSpPr>
          <p:cNvPr id="9" name="textruta 8"/>
          <p:cNvSpPr txBox="1"/>
          <p:nvPr userDrawn="1"/>
        </p:nvSpPr>
        <p:spPr>
          <a:xfrm>
            <a:off x="12288688" y="39970"/>
            <a:ext cx="158417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För att byta bakgrundsbild klicka på STHLM bilder på fliken Start. </a:t>
            </a:r>
          </a:p>
          <a:p>
            <a:endParaRPr lang="sv-SE" sz="1400" dirty="0">
              <a:solidFill>
                <a:schemeClr val="tx2"/>
              </a:solidFill>
            </a:endParaRPr>
          </a:p>
          <a:p>
            <a:r>
              <a:rPr lang="sv-SE" sz="1400" dirty="0">
                <a:solidFill>
                  <a:schemeClr val="tx2"/>
                </a:solidFill>
              </a:rPr>
              <a:t>Har du en egen bild högerklickar du på bakgrundsbilden och väljer Formatera bakgrund och sen Infoga från: Fil. </a:t>
            </a:r>
          </a:p>
          <a:p>
            <a:r>
              <a:rPr lang="sv-SE" sz="1400" dirty="0">
                <a:solidFill>
                  <a:schemeClr val="tx2"/>
                </a:solidFill>
              </a:rPr>
              <a:t> </a:t>
            </a:r>
          </a:p>
          <a:p>
            <a:r>
              <a:rPr lang="sv-SE" sz="1400" dirty="0">
                <a:solidFill>
                  <a:schemeClr val="tx2"/>
                </a:solidFill>
              </a:rPr>
              <a:t>Tänk på att logotypen alltid ska vara tydlig. Vit logotyp mot mörk bakgrund och svart logotyp mot ljus.</a:t>
            </a:r>
          </a:p>
          <a:p>
            <a:r>
              <a:rPr lang="sv-SE" sz="1400" dirty="0">
                <a:solidFill>
                  <a:schemeClr val="tx2"/>
                </a:solidFill>
              </a:rPr>
              <a:t>Byt mellan de olika under Layout. </a:t>
            </a:r>
          </a:p>
        </p:txBody>
      </p:sp>
    </p:spTree>
    <p:extLst>
      <p:ext uri="{BB962C8B-B14F-4D97-AF65-F5344CB8AC3E}">
        <p14:creationId xmlns:p14="http://schemas.microsoft.com/office/powerpoint/2010/main" val="1431766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bild höger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/>
          </p:nvPr>
        </p:nvSpPr>
        <p:spPr>
          <a:xfrm>
            <a:off x="609600" y="1440000"/>
            <a:ext cx="5184000" cy="396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6096684" y="1440000"/>
            <a:ext cx="5472000" cy="396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Platshållare för text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684" y="5446800"/>
            <a:ext cx="54720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källa</a:t>
            </a:r>
          </a:p>
        </p:txBody>
      </p:sp>
      <p:sp>
        <p:nvSpPr>
          <p:cNvPr id="13" name="Platshållare för datum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Skriv eventuell sidfot här</a:t>
            </a:r>
            <a:endParaRPr lang="sv-SE" dirty="0"/>
          </a:p>
        </p:txBody>
      </p:sp>
      <p:sp>
        <p:nvSpPr>
          <p:cNvPr id="15" name="Platshållare för bildnumm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12288688" y="2348880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Klicka på </a:t>
            </a:r>
            <a:r>
              <a:rPr lang="sv-SE" sz="1400" b="1" dirty="0">
                <a:solidFill>
                  <a:schemeClr val="tx2"/>
                </a:solidFill>
              </a:rPr>
              <a:t>STHLM</a:t>
            </a:r>
            <a:r>
              <a:rPr lang="sv-SE" sz="1400" baseline="0" dirty="0">
                <a:solidFill>
                  <a:schemeClr val="tx2"/>
                </a:solidFill>
              </a:rPr>
              <a:t> </a:t>
            </a:r>
            <a:r>
              <a:rPr lang="sv-SE" sz="1400" b="1" baseline="0" dirty="0">
                <a:solidFill>
                  <a:schemeClr val="tx2"/>
                </a:solidFill>
              </a:rPr>
              <a:t>bilder</a:t>
            </a:r>
            <a:r>
              <a:rPr lang="sv-SE" sz="1400" baseline="0" dirty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285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bild vänster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8316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609600" y="1439998"/>
            <a:ext cx="5472000" cy="396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/>
          </p:nvPr>
        </p:nvSpPr>
        <p:spPr>
          <a:xfrm>
            <a:off x="6398400" y="1439863"/>
            <a:ext cx="5184000" cy="396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4"/>
          <p:cNvSpPr>
            <a:spLocks noGrp="1"/>
          </p:cNvSpPr>
          <p:nvPr>
            <p:ph type="body" sz="quarter" idx="17" hasCustomPrompt="1"/>
          </p:nvPr>
        </p:nvSpPr>
        <p:spPr>
          <a:xfrm>
            <a:off x="613832" y="5446800"/>
            <a:ext cx="54720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källa</a:t>
            </a:r>
          </a:p>
        </p:txBody>
      </p:sp>
      <p:sp>
        <p:nvSpPr>
          <p:cNvPr id="11" name="Platshållare för datum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12" name="Platshållare för sidfo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Skriv eventuell sidfot här</a:t>
            </a:r>
            <a:endParaRPr lang="sv-SE" dirty="0"/>
          </a:p>
        </p:txBody>
      </p:sp>
      <p:sp>
        <p:nvSpPr>
          <p:cNvPr id="13" name="Platshållare för bild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4" name="textruta 13"/>
          <p:cNvSpPr txBox="1"/>
          <p:nvPr userDrawn="1"/>
        </p:nvSpPr>
        <p:spPr>
          <a:xfrm>
            <a:off x="12288688" y="2348880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Klicka på </a:t>
            </a:r>
            <a:r>
              <a:rPr lang="sv-SE" sz="1400" b="1" dirty="0">
                <a:solidFill>
                  <a:schemeClr val="tx2"/>
                </a:solidFill>
              </a:rPr>
              <a:t>STHLM</a:t>
            </a:r>
            <a:r>
              <a:rPr lang="sv-SE" sz="1400" baseline="0" dirty="0">
                <a:solidFill>
                  <a:schemeClr val="tx2"/>
                </a:solidFill>
              </a:rPr>
              <a:t> </a:t>
            </a:r>
            <a:r>
              <a:rPr lang="sv-SE" sz="1400" b="1" baseline="0" dirty="0">
                <a:solidFill>
                  <a:schemeClr val="tx2"/>
                </a:solidFill>
              </a:rPr>
              <a:t>bilder</a:t>
            </a:r>
            <a:r>
              <a:rPr lang="sv-SE" sz="1400" baseline="0" dirty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187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änster bred och text höger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8316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609600" y="1439999"/>
            <a:ext cx="7680000" cy="429405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/>
          </p:nvPr>
        </p:nvSpPr>
        <p:spPr>
          <a:xfrm>
            <a:off x="8496000" y="1440000"/>
            <a:ext cx="3086400" cy="4294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text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5733256"/>
            <a:ext cx="76800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källa</a:t>
            </a:r>
          </a:p>
        </p:txBody>
      </p:sp>
      <p:sp>
        <p:nvSpPr>
          <p:cNvPr id="11" name="Platshållare för datum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12" name="Platshållare för sidfo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Skriv eventuell sidfot här</a:t>
            </a:r>
            <a:endParaRPr lang="sv-SE" dirty="0"/>
          </a:p>
        </p:txBody>
      </p:sp>
      <p:sp>
        <p:nvSpPr>
          <p:cNvPr id="13" name="Platshållare för bild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5" name="textruta 14"/>
          <p:cNvSpPr txBox="1"/>
          <p:nvPr userDrawn="1"/>
        </p:nvSpPr>
        <p:spPr>
          <a:xfrm>
            <a:off x="12288688" y="2348880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Klicka på </a:t>
            </a:r>
            <a:r>
              <a:rPr lang="sv-SE" sz="1400" b="1" dirty="0">
                <a:solidFill>
                  <a:schemeClr val="tx2"/>
                </a:solidFill>
              </a:rPr>
              <a:t>STHLM</a:t>
            </a:r>
            <a:r>
              <a:rPr lang="sv-SE" sz="1400" baseline="0" dirty="0">
                <a:solidFill>
                  <a:schemeClr val="tx2"/>
                </a:solidFill>
              </a:rPr>
              <a:t> </a:t>
            </a:r>
            <a:r>
              <a:rPr lang="sv-SE" sz="1400" b="1" baseline="0" dirty="0">
                <a:solidFill>
                  <a:schemeClr val="tx2"/>
                </a:solidFill>
              </a:rPr>
              <a:t>bilder</a:t>
            </a:r>
            <a:r>
              <a:rPr lang="sv-SE" sz="1400" baseline="0" dirty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45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609600" y="1439999"/>
            <a:ext cx="10959008" cy="429405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text 4"/>
          <p:cNvSpPr>
            <a:spLocks noGrp="1"/>
          </p:cNvSpPr>
          <p:nvPr>
            <p:ph type="body" sz="quarter" idx="17" hasCustomPrompt="1"/>
          </p:nvPr>
        </p:nvSpPr>
        <p:spPr>
          <a:xfrm>
            <a:off x="613833" y="5733256"/>
            <a:ext cx="109584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källa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Skriv eventuell sidfot här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12288688" y="2348880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Klicka på </a:t>
            </a:r>
            <a:r>
              <a:rPr lang="sv-SE" sz="1400" b="1" dirty="0">
                <a:solidFill>
                  <a:schemeClr val="tx2"/>
                </a:solidFill>
              </a:rPr>
              <a:t>STHLM</a:t>
            </a:r>
            <a:r>
              <a:rPr lang="sv-SE" sz="1400" baseline="0" dirty="0">
                <a:solidFill>
                  <a:schemeClr val="tx2"/>
                </a:solidFill>
              </a:rPr>
              <a:t> </a:t>
            </a:r>
            <a:r>
              <a:rPr lang="sv-SE" sz="1400" b="1" baseline="0" dirty="0">
                <a:solidFill>
                  <a:schemeClr val="tx2"/>
                </a:solidFill>
              </a:rPr>
              <a:t>bilder</a:t>
            </a:r>
            <a:r>
              <a:rPr lang="sv-SE" sz="1400" baseline="0" dirty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825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484784"/>
            <a:ext cx="5184000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2174874"/>
            <a:ext cx="5184000" cy="3456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398400" y="1484784"/>
            <a:ext cx="5184000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398400" y="2174874"/>
            <a:ext cx="5184000" cy="3456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5670192"/>
            <a:ext cx="51840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källa</a:t>
            </a:r>
          </a:p>
        </p:txBody>
      </p:sp>
      <p:sp>
        <p:nvSpPr>
          <p:cNvPr id="11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6398400" y="5670192"/>
            <a:ext cx="51840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källa</a:t>
            </a:r>
          </a:p>
        </p:txBody>
      </p:sp>
      <p:sp>
        <p:nvSpPr>
          <p:cNvPr id="13" name="Platshållare fö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Skriv eventuell sidfot här</a:t>
            </a:r>
            <a:endParaRPr lang="sv-SE" dirty="0"/>
          </a:p>
        </p:txBody>
      </p:sp>
      <p:sp>
        <p:nvSpPr>
          <p:cNvPr id="15" name="Platshållare för bild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53460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2" name="Platshållare fö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13" name="Platshållare för sidfo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Skriv eventuell sidfot här</a:t>
            </a:r>
            <a:endParaRPr lang="sv-SE" dirty="0"/>
          </a:p>
        </p:txBody>
      </p:sp>
      <p:sp>
        <p:nvSpPr>
          <p:cNvPr id="14" name="Platshållare för bild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31464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Skriv eventuell sidfot här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7948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- Lil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310400" cy="936000"/>
          </a:xfrm>
        </p:spPr>
        <p:txBody>
          <a:bodyPr anchor="t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624417" y="1439864"/>
            <a:ext cx="7310400" cy="11970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7" name="Bildobjekt 6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6125548"/>
            <a:ext cx="1367161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4990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- 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310400" cy="936000"/>
          </a:xfrm>
        </p:spPr>
        <p:txBody>
          <a:bodyPr anchor="t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624417" y="1439864"/>
            <a:ext cx="7310400" cy="11970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6" name="Bildobjekt 5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6125548"/>
            <a:ext cx="13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8595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- Ros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310400" cy="936000"/>
          </a:xfrm>
        </p:spPr>
        <p:txBody>
          <a:bodyPr anchor="t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624417" y="1439864"/>
            <a:ext cx="7310400" cy="11970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6" name="Bildobjekt 5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6125548"/>
            <a:ext cx="13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83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-svart logo för ljusa bi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320000" cy="968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09600" y="1440000"/>
            <a:ext cx="7296811" cy="17526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underrubrik här</a:t>
            </a:r>
          </a:p>
        </p:txBody>
      </p:sp>
      <p:pic>
        <p:nvPicPr>
          <p:cNvPr id="10" name="Bildobjekt 9"/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4399" y="467862"/>
            <a:ext cx="1368000" cy="468000"/>
          </a:xfrm>
          <a:prstGeom prst="rect">
            <a:avLst/>
          </a:prstGeom>
        </p:spPr>
      </p:pic>
      <p:sp>
        <p:nvSpPr>
          <p:cNvPr id="7" name="textruta 6"/>
          <p:cNvSpPr txBox="1"/>
          <p:nvPr userDrawn="1"/>
        </p:nvSpPr>
        <p:spPr>
          <a:xfrm>
            <a:off x="12288688" y="39970"/>
            <a:ext cx="158417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För att byta bakgrundsbild klicka på STHLM bilder på fliken Start. </a:t>
            </a:r>
          </a:p>
          <a:p>
            <a:endParaRPr lang="sv-SE" sz="1400" dirty="0">
              <a:solidFill>
                <a:schemeClr val="tx2"/>
              </a:solidFill>
            </a:endParaRPr>
          </a:p>
          <a:p>
            <a:r>
              <a:rPr lang="sv-SE" sz="1400" dirty="0">
                <a:solidFill>
                  <a:schemeClr val="tx2"/>
                </a:solidFill>
              </a:rPr>
              <a:t>Har du en egen bild högerklickar du på bakgrundsbilden och väljer Formatera bakgrund och sen Infoga från: Fil. </a:t>
            </a:r>
          </a:p>
          <a:p>
            <a:r>
              <a:rPr lang="sv-SE" sz="1400" dirty="0">
                <a:solidFill>
                  <a:schemeClr val="tx2"/>
                </a:solidFill>
              </a:rPr>
              <a:t> </a:t>
            </a:r>
          </a:p>
          <a:p>
            <a:r>
              <a:rPr lang="sv-SE" sz="1400" dirty="0">
                <a:solidFill>
                  <a:schemeClr val="tx2"/>
                </a:solidFill>
              </a:rPr>
              <a:t>Tänk på att logotypen alltid ska vara tydlig. Vit logotyp mot mörk bakgrund och svart logotyp mot ljus.</a:t>
            </a:r>
          </a:p>
          <a:p>
            <a:r>
              <a:rPr lang="sv-SE" sz="1400" dirty="0">
                <a:solidFill>
                  <a:schemeClr val="tx2"/>
                </a:solidFill>
              </a:rPr>
              <a:t>Byt mellan de olika under Layout. </a:t>
            </a:r>
          </a:p>
        </p:txBody>
      </p:sp>
    </p:spTree>
    <p:extLst>
      <p:ext uri="{BB962C8B-B14F-4D97-AF65-F5344CB8AC3E}">
        <p14:creationId xmlns:p14="http://schemas.microsoft.com/office/powerpoint/2010/main" val="9633407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- Blå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310400" cy="936000"/>
          </a:xfrm>
        </p:spPr>
        <p:txBody>
          <a:bodyPr anchor="t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624417" y="1439864"/>
            <a:ext cx="7310400" cy="11970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6" name="Bildobjekt 5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6125548"/>
            <a:ext cx="13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23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Årshjul -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Skriv eventuell sidfot här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3048" y="1524198"/>
            <a:ext cx="4565904" cy="4565904"/>
          </a:xfrm>
          <a:prstGeom prst="rect">
            <a:avLst/>
          </a:prstGeom>
        </p:spPr>
      </p:pic>
      <p:sp>
        <p:nvSpPr>
          <p:cNvPr id="25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485654" y="3284984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5021310" y="3408776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3990914" y="3104964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Text Placeholder 23"/>
          <p:cNvSpPr>
            <a:spLocks noGrp="1"/>
          </p:cNvSpPr>
          <p:nvPr>
            <p:ph type="body" sz="quarter" idx="17" hasCustomPrompt="1"/>
          </p:nvPr>
        </p:nvSpPr>
        <p:spPr>
          <a:xfrm>
            <a:off x="4485654" y="2224571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Text Placeholder 23"/>
          <p:cNvSpPr>
            <a:spLocks noGrp="1"/>
          </p:cNvSpPr>
          <p:nvPr>
            <p:ph type="body" sz="quarter" idx="18" hasCustomPrompt="1"/>
          </p:nvPr>
        </p:nvSpPr>
        <p:spPr>
          <a:xfrm>
            <a:off x="4865745" y="2584611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5234737" y="2951780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8" name="Text Placeholder 23"/>
          <p:cNvSpPr>
            <a:spLocks noGrp="1"/>
          </p:cNvSpPr>
          <p:nvPr>
            <p:ph type="body" sz="quarter" idx="20" hasCustomPrompt="1"/>
          </p:nvPr>
        </p:nvSpPr>
        <p:spPr>
          <a:xfrm>
            <a:off x="5414757" y="1700431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9" name="Text Placeholder 23"/>
          <p:cNvSpPr>
            <a:spLocks noGrp="1"/>
          </p:cNvSpPr>
          <p:nvPr>
            <p:ph type="body" sz="quarter" idx="21" hasCustomPrompt="1"/>
          </p:nvPr>
        </p:nvSpPr>
        <p:spPr>
          <a:xfrm>
            <a:off x="5518300" y="2208435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" name="Text Placeholder 23"/>
          <p:cNvSpPr>
            <a:spLocks noGrp="1"/>
          </p:cNvSpPr>
          <p:nvPr>
            <p:ph type="body" sz="quarter" idx="22" hasCustomPrompt="1"/>
          </p:nvPr>
        </p:nvSpPr>
        <p:spPr>
          <a:xfrm>
            <a:off x="5710105" y="2711679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" name="Text Placeholder 23"/>
          <p:cNvSpPr>
            <a:spLocks noGrp="1"/>
          </p:cNvSpPr>
          <p:nvPr>
            <p:ph type="body" sz="quarter" idx="23" hasCustomPrompt="1"/>
          </p:nvPr>
        </p:nvSpPr>
        <p:spPr>
          <a:xfrm>
            <a:off x="6384032" y="170080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Text Placeholder 23"/>
          <p:cNvSpPr>
            <a:spLocks noGrp="1"/>
          </p:cNvSpPr>
          <p:nvPr>
            <p:ph type="body" sz="quarter" idx="24" hasCustomPrompt="1"/>
          </p:nvPr>
        </p:nvSpPr>
        <p:spPr>
          <a:xfrm>
            <a:off x="6312024" y="2204864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3" name="Text Placeholder 23"/>
          <p:cNvSpPr>
            <a:spLocks noGrp="1"/>
          </p:cNvSpPr>
          <p:nvPr>
            <p:ph type="body" sz="quarter" idx="25" hasCustomPrompt="1"/>
          </p:nvPr>
        </p:nvSpPr>
        <p:spPr>
          <a:xfrm>
            <a:off x="6132004" y="2708920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26" hasCustomPrompt="1"/>
          </p:nvPr>
        </p:nvSpPr>
        <p:spPr>
          <a:xfrm>
            <a:off x="6592438" y="296357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" name="Text Placeholder 23"/>
          <p:cNvSpPr>
            <a:spLocks noGrp="1"/>
          </p:cNvSpPr>
          <p:nvPr>
            <p:ph type="body" sz="quarter" idx="27" hasCustomPrompt="1"/>
          </p:nvPr>
        </p:nvSpPr>
        <p:spPr>
          <a:xfrm>
            <a:off x="6960904" y="2584611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28" hasCustomPrompt="1"/>
          </p:nvPr>
        </p:nvSpPr>
        <p:spPr>
          <a:xfrm>
            <a:off x="7329365" y="2224571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Text Placeholder 23"/>
          <p:cNvSpPr>
            <a:spLocks noGrp="1"/>
          </p:cNvSpPr>
          <p:nvPr>
            <p:ph type="body" sz="quarter" idx="29" hasCustomPrompt="1"/>
          </p:nvPr>
        </p:nvSpPr>
        <p:spPr>
          <a:xfrm>
            <a:off x="6816080" y="3422561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7329365" y="3284984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31" hasCustomPrompt="1"/>
          </p:nvPr>
        </p:nvSpPr>
        <p:spPr>
          <a:xfrm>
            <a:off x="7825760" y="314359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32" hasCustomPrompt="1"/>
          </p:nvPr>
        </p:nvSpPr>
        <p:spPr>
          <a:xfrm>
            <a:off x="6816080" y="3834113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33" hasCustomPrompt="1"/>
          </p:nvPr>
        </p:nvSpPr>
        <p:spPr>
          <a:xfrm>
            <a:off x="7341521" y="3977316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7849948" y="407707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35" hasCustomPrompt="1"/>
          </p:nvPr>
        </p:nvSpPr>
        <p:spPr>
          <a:xfrm>
            <a:off x="6577047" y="429734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Text Placeholder 23"/>
          <p:cNvSpPr>
            <a:spLocks noGrp="1"/>
          </p:cNvSpPr>
          <p:nvPr>
            <p:ph type="body" sz="quarter" idx="36" hasCustomPrompt="1"/>
          </p:nvPr>
        </p:nvSpPr>
        <p:spPr>
          <a:xfrm>
            <a:off x="6952478" y="465738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1" name="Text Placeholder 23"/>
          <p:cNvSpPr>
            <a:spLocks noGrp="1"/>
          </p:cNvSpPr>
          <p:nvPr>
            <p:ph type="body" sz="quarter" idx="37" hasCustomPrompt="1"/>
          </p:nvPr>
        </p:nvSpPr>
        <p:spPr>
          <a:xfrm>
            <a:off x="7334461" y="502420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Text Placeholder 23"/>
          <p:cNvSpPr>
            <a:spLocks noGrp="1"/>
          </p:cNvSpPr>
          <p:nvPr>
            <p:ph type="body" sz="quarter" idx="38" hasCustomPrompt="1"/>
          </p:nvPr>
        </p:nvSpPr>
        <p:spPr>
          <a:xfrm>
            <a:off x="6132004" y="4526840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7" name="Text Placeholder 23"/>
          <p:cNvSpPr>
            <a:spLocks noGrp="1"/>
          </p:cNvSpPr>
          <p:nvPr>
            <p:ph type="body" sz="quarter" idx="39" hasCustomPrompt="1"/>
          </p:nvPr>
        </p:nvSpPr>
        <p:spPr>
          <a:xfrm>
            <a:off x="6312024" y="502420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8" name="Text Placeholder 23"/>
          <p:cNvSpPr>
            <a:spLocks noGrp="1"/>
          </p:cNvSpPr>
          <p:nvPr>
            <p:ph type="body" sz="quarter" idx="40" hasCustomPrompt="1"/>
          </p:nvPr>
        </p:nvSpPr>
        <p:spPr>
          <a:xfrm>
            <a:off x="6456040" y="551723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9" name="Text Placeholder 23"/>
          <p:cNvSpPr>
            <a:spLocks noGrp="1"/>
          </p:cNvSpPr>
          <p:nvPr>
            <p:ph type="body" sz="quarter" idx="41" hasCustomPrompt="1"/>
          </p:nvPr>
        </p:nvSpPr>
        <p:spPr>
          <a:xfrm>
            <a:off x="5021344" y="3843089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0" name="Text Placeholder 23"/>
          <p:cNvSpPr>
            <a:spLocks noGrp="1"/>
          </p:cNvSpPr>
          <p:nvPr>
            <p:ph type="body" sz="quarter" idx="42" hasCustomPrompt="1"/>
          </p:nvPr>
        </p:nvSpPr>
        <p:spPr>
          <a:xfrm>
            <a:off x="4505705" y="4014133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" name="Text Placeholder 23"/>
          <p:cNvSpPr>
            <a:spLocks noGrp="1"/>
          </p:cNvSpPr>
          <p:nvPr>
            <p:ph type="body" sz="quarter" idx="43" hasCustomPrompt="1"/>
          </p:nvPr>
        </p:nvSpPr>
        <p:spPr>
          <a:xfrm>
            <a:off x="3989259" y="4124355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2" name="Text Placeholder 23"/>
          <p:cNvSpPr>
            <a:spLocks noGrp="1"/>
          </p:cNvSpPr>
          <p:nvPr>
            <p:ph type="body" sz="quarter" idx="44" hasCustomPrompt="1"/>
          </p:nvPr>
        </p:nvSpPr>
        <p:spPr>
          <a:xfrm>
            <a:off x="5258440" y="4290620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3" name="Text Placeholder 23"/>
          <p:cNvSpPr>
            <a:spLocks noGrp="1"/>
          </p:cNvSpPr>
          <p:nvPr>
            <p:ph type="body" sz="quarter" idx="45" hasCustomPrompt="1"/>
          </p:nvPr>
        </p:nvSpPr>
        <p:spPr>
          <a:xfrm>
            <a:off x="4874697" y="465738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4" name="Text Placeholder 23"/>
          <p:cNvSpPr>
            <a:spLocks noGrp="1"/>
          </p:cNvSpPr>
          <p:nvPr>
            <p:ph type="body" sz="quarter" idx="46" hasCustomPrompt="1"/>
          </p:nvPr>
        </p:nvSpPr>
        <p:spPr>
          <a:xfrm>
            <a:off x="4515771" y="502420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5" name="Text Placeholder 23"/>
          <p:cNvSpPr>
            <a:spLocks noGrp="1"/>
          </p:cNvSpPr>
          <p:nvPr>
            <p:ph type="body" sz="quarter" idx="47" hasCustomPrompt="1"/>
          </p:nvPr>
        </p:nvSpPr>
        <p:spPr>
          <a:xfrm>
            <a:off x="5689264" y="455437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6" name="Text Placeholder 23"/>
          <p:cNvSpPr>
            <a:spLocks noGrp="1"/>
          </p:cNvSpPr>
          <p:nvPr>
            <p:ph type="body" sz="quarter" idx="48" hasCustomPrompt="1"/>
          </p:nvPr>
        </p:nvSpPr>
        <p:spPr>
          <a:xfrm>
            <a:off x="5584938" y="503276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7" name="Text Placeholder 23"/>
          <p:cNvSpPr>
            <a:spLocks noGrp="1"/>
          </p:cNvSpPr>
          <p:nvPr>
            <p:ph type="body" sz="quarter" idx="49" hasCustomPrompt="1"/>
          </p:nvPr>
        </p:nvSpPr>
        <p:spPr>
          <a:xfrm>
            <a:off x="5437033" y="5592960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1701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Årshjul -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8854" y="1523198"/>
            <a:ext cx="4570098" cy="45700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Skriv eventuell sidfot här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485654" y="328749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5021310" y="3411290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3990914" y="310747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7" hasCustomPrompt="1"/>
          </p:nvPr>
        </p:nvSpPr>
        <p:spPr>
          <a:xfrm>
            <a:off x="4485654" y="2227085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3"/>
          <p:cNvSpPr>
            <a:spLocks noGrp="1"/>
          </p:cNvSpPr>
          <p:nvPr>
            <p:ph type="body" sz="quarter" idx="18" hasCustomPrompt="1"/>
          </p:nvPr>
        </p:nvSpPr>
        <p:spPr>
          <a:xfrm>
            <a:off x="4865745" y="2587125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5234737" y="2954294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20" hasCustomPrompt="1"/>
          </p:nvPr>
        </p:nvSpPr>
        <p:spPr>
          <a:xfrm>
            <a:off x="5414757" y="1702945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Placeholder 23"/>
          <p:cNvSpPr>
            <a:spLocks noGrp="1"/>
          </p:cNvSpPr>
          <p:nvPr>
            <p:ph type="body" sz="quarter" idx="21" hasCustomPrompt="1"/>
          </p:nvPr>
        </p:nvSpPr>
        <p:spPr>
          <a:xfrm>
            <a:off x="5518300" y="2210949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xt Placeholder 23"/>
          <p:cNvSpPr>
            <a:spLocks noGrp="1"/>
          </p:cNvSpPr>
          <p:nvPr>
            <p:ph type="body" sz="quarter" idx="22" hasCustomPrompt="1"/>
          </p:nvPr>
        </p:nvSpPr>
        <p:spPr>
          <a:xfrm>
            <a:off x="5710105" y="2714193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xt Placeholder 23"/>
          <p:cNvSpPr>
            <a:spLocks noGrp="1"/>
          </p:cNvSpPr>
          <p:nvPr>
            <p:ph type="body" sz="quarter" idx="23" hasCustomPrompt="1"/>
          </p:nvPr>
        </p:nvSpPr>
        <p:spPr>
          <a:xfrm>
            <a:off x="6384032" y="170332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xt Placeholder 23"/>
          <p:cNvSpPr>
            <a:spLocks noGrp="1"/>
          </p:cNvSpPr>
          <p:nvPr>
            <p:ph type="body" sz="quarter" idx="24" hasCustomPrompt="1"/>
          </p:nvPr>
        </p:nvSpPr>
        <p:spPr>
          <a:xfrm>
            <a:off x="6312024" y="220737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 Placeholder 23"/>
          <p:cNvSpPr>
            <a:spLocks noGrp="1"/>
          </p:cNvSpPr>
          <p:nvPr>
            <p:ph type="body" sz="quarter" idx="25" hasCustomPrompt="1"/>
          </p:nvPr>
        </p:nvSpPr>
        <p:spPr>
          <a:xfrm>
            <a:off x="6132004" y="2711434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xt Placeholder 23"/>
          <p:cNvSpPr>
            <a:spLocks noGrp="1"/>
          </p:cNvSpPr>
          <p:nvPr>
            <p:ph type="body" sz="quarter" idx="26" hasCustomPrompt="1"/>
          </p:nvPr>
        </p:nvSpPr>
        <p:spPr>
          <a:xfrm>
            <a:off x="6592438" y="296609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xt Placeholder 23"/>
          <p:cNvSpPr>
            <a:spLocks noGrp="1"/>
          </p:cNvSpPr>
          <p:nvPr>
            <p:ph type="body" sz="quarter" idx="27" hasCustomPrompt="1"/>
          </p:nvPr>
        </p:nvSpPr>
        <p:spPr>
          <a:xfrm>
            <a:off x="6960904" y="2587125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28" hasCustomPrompt="1"/>
          </p:nvPr>
        </p:nvSpPr>
        <p:spPr>
          <a:xfrm>
            <a:off x="7329365" y="2227085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Text Placeholder 23"/>
          <p:cNvSpPr>
            <a:spLocks noGrp="1"/>
          </p:cNvSpPr>
          <p:nvPr>
            <p:ph type="body" sz="quarter" idx="29" hasCustomPrompt="1"/>
          </p:nvPr>
        </p:nvSpPr>
        <p:spPr>
          <a:xfrm>
            <a:off x="6816080" y="3425075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7329365" y="328749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31" hasCustomPrompt="1"/>
          </p:nvPr>
        </p:nvSpPr>
        <p:spPr>
          <a:xfrm>
            <a:off x="7825760" y="314611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32" hasCustomPrompt="1"/>
          </p:nvPr>
        </p:nvSpPr>
        <p:spPr>
          <a:xfrm>
            <a:off x="6816080" y="3836627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33" hasCustomPrompt="1"/>
          </p:nvPr>
        </p:nvSpPr>
        <p:spPr>
          <a:xfrm>
            <a:off x="7341521" y="3979830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7849948" y="4079586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Text Placeholder 23"/>
          <p:cNvSpPr>
            <a:spLocks noGrp="1"/>
          </p:cNvSpPr>
          <p:nvPr>
            <p:ph type="body" sz="quarter" idx="35" hasCustomPrompt="1"/>
          </p:nvPr>
        </p:nvSpPr>
        <p:spPr>
          <a:xfrm>
            <a:off x="6577047" y="429986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36" hasCustomPrompt="1"/>
          </p:nvPr>
        </p:nvSpPr>
        <p:spPr>
          <a:xfrm>
            <a:off x="6952478" y="465990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Text Placeholder 23"/>
          <p:cNvSpPr>
            <a:spLocks noGrp="1"/>
          </p:cNvSpPr>
          <p:nvPr>
            <p:ph type="body" sz="quarter" idx="37" hasCustomPrompt="1"/>
          </p:nvPr>
        </p:nvSpPr>
        <p:spPr>
          <a:xfrm>
            <a:off x="7334461" y="502672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1" name="Text Placeholder 23"/>
          <p:cNvSpPr>
            <a:spLocks noGrp="1"/>
          </p:cNvSpPr>
          <p:nvPr>
            <p:ph type="body" sz="quarter" idx="38" hasCustomPrompt="1"/>
          </p:nvPr>
        </p:nvSpPr>
        <p:spPr>
          <a:xfrm>
            <a:off x="6132004" y="4529354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Text Placeholder 23"/>
          <p:cNvSpPr>
            <a:spLocks noGrp="1"/>
          </p:cNvSpPr>
          <p:nvPr>
            <p:ph type="body" sz="quarter" idx="39" hasCustomPrompt="1"/>
          </p:nvPr>
        </p:nvSpPr>
        <p:spPr>
          <a:xfrm>
            <a:off x="6312024" y="502672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" name="Text Placeholder 23"/>
          <p:cNvSpPr>
            <a:spLocks noGrp="1"/>
          </p:cNvSpPr>
          <p:nvPr>
            <p:ph type="body" sz="quarter" idx="40" hasCustomPrompt="1"/>
          </p:nvPr>
        </p:nvSpPr>
        <p:spPr>
          <a:xfrm>
            <a:off x="6456040" y="5519746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Text Placeholder 23"/>
          <p:cNvSpPr>
            <a:spLocks noGrp="1"/>
          </p:cNvSpPr>
          <p:nvPr>
            <p:ph type="body" sz="quarter" idx="41" hasCustomPrompt="1"/>
          </p:nvPr>
        </p:nvSpPr>
        <p:spPr>
          <a:xfrm>
            <a:off x="5021344" y="3845603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Text Placeholder 23"/>
          <p:cNvSpPr>
            <a:spLocks noGrp="1"/>
          </p:cNvSpPr>
          <p:nvPr>
            <p:ph type="body" sz="quarter" idx="42" hasCustomPrompt="1"/>
          </p:nvPr>
        </p:nvSpPr>
        <p:spPr>
          <a:xfrm>
            <a:off x="4505705" y="4016647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Text Placeholder 23"/>
          <p:cNvSpPr>
            <a:spLocks noGrp="1"/>
          </p:cNvSpPr>
          <p:nvPr>
            <p:ph type="body" sz="quarter" idx="43" hasCustomPrompt="1"/>
          </p:nvPr>
        </p:nvSpPr>
        <p:spPr>
          <a:xfrm>
            <a:off x="3989259" y="4126869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Text Placeholder 23"/>
          <p:cNvSpPr>
            <a:spLocks noGrp="1"/>
          </p:cNvSpPr>
          <p:nvPr>
            <p:ph type="body" sz="quarter" idx="44" hasCustomPrompt="1"/>
          </p:nvPr>
        </p:nvSpPr>
        <p:spPr>
          <a:xfrm>
            <a:off x="5258440" y="4293134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8" name="Text Placeholder 23"/>
          <p:cNvSpPr>
            <a:spLocks noGrp="1"/>
          </p:cNvSpPr>
          <p:nvPr>
            <p:ph type="body" sz="quarter" idx="45" hasCustomPrompt="1"/>
          </p:nvPr>
        </p:nvSpPr>
        <p:spPr>
          <a:xfrm>
            <a:off x="4874697" y="465990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9" name="Text Placeholder 23"/>
          <p:cNvSpPr>
            <a:spLocks noGrp="1"/>
          </p:cNvSpPr>
          <p:nvPr>
            <p:ph type="body" sz="quarter" idx="46" hasCustomPrompt="1"/>
          </p:nvPr>
        </p:nvSpPr>
        <p:spPr>
          <a:xfrm>
            <a:off x="4515771" y="502672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" name="Text Placeholder 23"/>
          <p:cNvSpPr>
            <a:spLocks noGrp="1"/>
          </p:cNvSpPr>
          <p:nvPr>
            <p:ph type="body" sz="quarter" idx="47" hasCustomPrompt="1"/>
          </p:nvPr>
        </p:nvSpPr>
        <p:spPr>
          <a:xfrm>
            <a:off x="5689264" y="455689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" name="Text Placeholder 23"/>
          <p:cNvSpPr>
            <a:spLocks noGrp="1"/>
          </p:cNvSpPr>
          <p:nvPr>
            <p:ph type="body" sz="quarter" idx="48" hasCustomPrompt="1"/>
          </p:nvPr>
        </p:nvSpPr>
        <p:spPr>
          <a:xfrm>
            <a:off x="5584938" y="503528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Text Placeholder 23"/>
          <p:cNvSpPr>
            <a:spLocks noGrp="1"/>
          </p:cNvSpPr>
          <p:nvPr>
            <p:ph type="body" sz="quarter" idx="49" hasCustomPrompt="1"/>
          </p:nvPr>
        </p:nvSpPr>
        <p:spPr>
          <a:xfrm>
            <a:off x="5437033" y="5595474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204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-  svart logo grå bakgrund">
    <p:bg>
      <p:bgPr>
        <a:solidFill>
          <a:srgbClr val="F5F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320000" cy="968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440000"/>
            <a:ext cx="7305600" cy="1753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underrubrik här</a:t>
            </a:r>
          </a:p>
        </p:txBody>
      </p:sp>
      <p:pic>
        <p:nvPicPr>
          <p:cNvPr id="11" name="Bildobjekt 10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4399" y="467862"/>
            <a:ext cx="1368000" cy="46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14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- Färgrutor alt 1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16"/>
          <p:cNvSpPr txBox="1">
            <a:spLocks/>
          </p:cNvSpPr>
          <p:nvPr userDrawn="1"/>
        </p:nvSpPr>
        <p:spPr>
          <a:xfrm>
            <a:off x="609600" y="457201"/>
            <a:ext cx="7344000" cy="396081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234000" rIns="234000"/>
          <a:lstStyle>
            <a:lvl1pPr>
              <a:buNone/>
              <a:defRPr/>
            </a:lvl1pPr>
          </a:lstStyle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 bwMode="white">
          <a:xfrm>
            <a:off x="911424" y="628016"/>
            <a:ext cx="6816757" cy="114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 bwMode="white">
          <a:xfrm>
            <a:off x="911424" y="1844675"/>
            <a:ext cx="6816757" cy="23764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7929600" y="4418012"/>
            <a:ext cx="3652800" cy="1980000"/>
          </a:xfrm>
          <a:solidFill>
            <a:schemeClr val="accent1"/>
          </a:solidFill>
        </p:spPr>
        <p:txBody>
          <a:bodyPr anchor="t" anchorCtr="1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9" name="Bildobjekt 8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4400" y="467862"/>
            <a:ext cx="1368000" cy="468276"/>
          </a:xfrm>
          <a:prstGeom prst="rect">
            <a:avLst/>
          </a:prstGeom>
        </p:spPr>
      </p:pic>
      <p:sp>
        <p:nvSpPr>
          <p:cNvPr id="11" name="textruta 10"/>
          <p:cNvSpPr txBox="1"/>
          <p:nvPr userDrawn="1"/>
        </p:nvSpPr>
        <p:spPr>
          <a:xfrm>
            <a:off x="12288688" y="4483354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Klicka på </a:t>
            </a:r>
            <a:r>
              <a:rPr lang="sv-SE" sz="1400" b="1" dirty="0">
                <a:solidFill>
                  <a:schemeClr val="tx2"/>
                </a:solidFill>
              </a:rPr>
              <a:t>STHLM</a:t>
            </a:r>
            <a:r>
              <a:rPr lang="sv-SE" sz="1400" baseline="0" dirty="0">
                <a:solidFill>
                  <a:schemeClr val="tx2"/>
                </a:solidFill>
              </a:rPr>
              <a:t> </a:t>
            </a:r>
            <a:r>
              <a:rPr lang="sv-SE" sz="1400" b="1" baseline="0" dirty="0">
                <a:solidFill>
                  <a:schemeClr val="tx2"/>
                </a:solidFill>
              </a:rPr>
              <a:t>bilder</a:t>
            </a:r>
            <a:r>
              <a:rPr lang="sv-SE" sz="1400" baseline="0" dirty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78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- Färgrutor alt 2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16"/>
          <p:cNvSpPr txBox="1">
            <a:spLocks/>
          </p:cNvSpPr>
          <p:nvPr userDrawn="1"/>
        </p:nvSpPr>
        <p:spPr>
          <a:xfrm>
            <a:off x="609600" y="457201"/>
            <a:ext cx="7344000" cy="39608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234000" rIns="234000"/>
          <a:lstStyle>
            <a:lvl1pPr>
              <a:buNone/>
              <a:defRPr/>
            </a:lvl1pPr>
          </a:lstStyle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 bwMode="white">
          <a:xfrm>
            <a:off x="911424" y="628016"/>
            <a:ext cx="6816757" cy="114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 bwMode="white">
          <a:xfrm>
            <a:off x="911424" y="1844675"/>
            <a:ext cx="6816757" cy="23764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7929600" y="4418012"/>
            <a:ext cx="3652800" cy="1980000"/>
          </a:xfrm>
          <a:solidFill>
            <a:schemeClr val="tx2"/>
          </a:solidFill>
        </p:spPr>
        <p:txBody>
          <a:bodyPr anchor="t" anchorCtr="1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9" name="Bildobjekt 8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4399" y="467862"/>
            <a:ext cx="1368000" cy="468276"/>
          </a:xfrm>
          <a:prstGeom prst="rect">
            <a:avLst/>
          </a:prstGeom>
        </p:spPr>
      </p:pic>
      <p:sp>
        <p:nvSpPr>
          <p:cNvPr id="13" name="textruta 12"/>
          <p:cNvSpPr txBox="1"/>
          <p:nvPr userDrawn="1"/>
        </p:nvSpPr>
        <p:spPr>
          <a:xfrm>
            <a:off x="12288688" y="4483354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Klicka på </a:t>
            </a:r>
            <a:r>
              <a:rPr lang="sv-SE" sz="1400" b="1" dirty="0">
                <a:solidFill>
                  <a:schemeClr val="tx2"/>
                </a:solidFill>
              </a:rPr>
              <a:t>STHLM</a:t>
            </a:r>
            <a:r>
              <a:rPr lang="sv-SE" sz="1400" baseline="0" dirty="0">
                <a:solidFill>
                  <a:schemeClr val="tx2"/>
                </a:solidFill>
              </a:rPr>
              <a:t> </a:t>
            </a:r>
            <a:r>
              <a:rPr lang="sv-SE" sz="1400" b="1" baseline="0" dirty="0">
                <a:solidFill>
                  <a:schemeClr val="tx2"/>
                </a:solidFill>
              </a:rPr>
              <a:t>bilder</a:t>
            </a:r>
            <a:r>
              <a:rPr lang="sv-SE" sz="1400" baseline="0" dirty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855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- Färgrutor alt 3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16"/>
          <p:cNvSpPr txBox="1">
            <a:spLocks/>
          </p:cNvSpPr>
          <p:nvPr userDrawn="1"/>
        </p:nvSpPr>
        <p:spPr>
          <a:xfrm>
            <a:off x="609600" y="457201"/>
            <a:ext cx="7344000" cy="39608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234000" rIns="234000"/>
          <a:lstStyle>
            <a:lvl1pPr>
              <a:buNone/>
              <a:defRPr/>
            </a:lvl1pPr>
          </a:lstStyle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 bwMode="white">
          <a:xfrm>
            <a:off x="911424" y="628016"/>
            <a:ext cx="6816757" cy="114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 bwMode="white">
          <a:xfrm>
            <a:off x="911424" y="1844675"/>
            <a:ext cx="6816757" cy="23764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7929600" y="4418012"/>
            <a:ext cx="3652800" cy="1980000"/>
          </a:xfrm>
          <a:solidFill>
            <a:schemeClr val="accent5"/>
          </a:solidFill>
        </p:spPr>
        <p:txBody>
          <a:bodyPr anchor="t" anchorCtr="1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9" name="Bildobjekt 8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4399" y="467862"/>
            <a:ext cx="1368000" cy="468276"/>
          </a:xfrm>
          <a:prstGeom prst="rect">
            <a:avLst/>
          </a:prstGeom>
        </p:spPr>
      </p:pic>
      <p:sp>
        <p:nvSpPr>
          <p:cNvPr id="13" name="textruta 12"/>
          <p:cNvSpPr txBox="1"/>
          <p:nvPr userDrawn="1"/>
        </p:nvSpPr>
        <p:spPr>
          <a:xfrm>
            <a:off x="12288688" y="4483354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Klicka på </a:t>
            </a:r>
            <a:r>
              <a:rPr lang="sv-SE" sz="1400" b="1" dirty="0">
                <a:solidFill>
                  <a:schemeClr val="tx2"/>
                </a:solidFill>
              </a:rPr>
              <a:t>STHLM</a:t>
            </a:r>
            <a:r>
              <a:rPr lang="sv-SE" sz="1400" baseline="0" dirty="0">
                <a:solidFill>
                  <a:schemeClr val="tx2"/>
                </a:solidFill>
              </a:rPr>
              <a:t> </a:t>
            </a:r>
            <a:r>
              <a:rPr lang="sv-SE" sz="1400" b="1" baseline="0" dirty="0">
                <a:solidFill>
                  <a:schemeClr val="tx2"/>
                </a:solidFill>
              </a:rPr>
              <a:t>bilder</a:t>
            </a:r>
            <a:r>
              <a:rPr lang="sv-SE" sz="1400" baseline="0" dirty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562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- Färgrutor alt 4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16"/>
          <p:cNvSpPr txBox="1">
            <a:spLocks/>
          </p:cNvSpPr>
          <p:nvPr userDrawn="1"/>
        </p:nvSpPr>
        <p:spPr>
          <a:xfrm>
            <a:off x="609600" y="457201"/>
            <a:ext cx="7344000" cy="39608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234000" rIns="234000"/>
          <a:lstStyle>
            <a:lvl1pPr>
              <a:buNone/>
              <a:defRPr/>
            </a:lvl1pPr>
          </a:lstStyle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 bwMode="white">
          <a:xfrm>
            <a:off x="911424" y="628016"/>
            <a:ext cx="6816757" cy="114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 bwMode="white">
          <a:xfrm>
            <a:off x="911424" y="1844675"/>
            <a:ext cx="6816757" cy="23764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7929600" y="4418012"/>
            <a:ext cx="3652800" cy="1980000"/>
          </a:xfrm>
          <a:solidFill>
            <a:schemeClr val="accent3"/>
          </a:solidFill>
        </p:spPr>
        <p:txBody>
          <a:bodyPr anchor="t" anchorCtr="1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9" name="Bildobjekt 8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4399" y="467862"/>
            <a:ext cx="1368000" cy="468276"/>
          </a:xfrm>
          <a:prstGeom prst="rect">
            <a:avLst/>
          </a:prstGeom>
        </p:spPr>
      </p:pic>
      <p:sp>
        <p:nvSpPr>
          <p:cNvPr id="13" name="textruta 12"/>
          <p:cNvSpPr txBox="1"/>
          <p:nvPr userDrawn="1"/>
        </p:nvSpPr>
        <p:spPr>
          <a:xfrm>
            <a:off x="12288688" y="4483354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Klicka på </a:t>
            </a:r>
            <a:r>
              <a:rPr lang="sv-SE" sz="1400" b="1" dirty="0">
                <a:solidFill>
                  <a:schemeClr val="tx2"/>
                </a:solidFill>
              </a:rPr>
              <a:t>STHLM</a:t>
            </a:r>
            <a:r>
              <a:rPr lang="sv-SE" sz="1400" baseline="0" dirty="0">
                <a:solidFill>
                  <a:schemeClr val="tx2"/>
                </a:solidFill>
              </a:rPr>
              <a:t> </a:t>
            </a:r>
            <a:r>
              <a:rPr lang="sv-SE" sz="1400" b="1" baseline="0" dirty="0">
                <a:solidFill>
                  <a:schemeClr val="tx2"/>
                </a:solidFill>
              </a:rPr>
              <a:t>bilder</a:t>
            </a:r>
            <a:r>
              <a:rPr lang="sv-SE" sz="1400" baseline="0" dirty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635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 hasCustomPrompt="1"/>
          </p:nvPr>
        </p:nvSpPr>
        <p:spPr>
          <a:xfrm>
            <a:off x="613833" y="5733256"/>
            <a:ext cx="97104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källa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Skriv eventuell sidfot här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27727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440001"/>
            <a:ext cx="5184000" cy="3960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406913" y="1440000"/>
            <a:ext cx="5184000" cy="3960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text 4"/>
          <p:cNvSpPr>
            <a:spLocks noGrp="1"/>
          </p:cNvSpPr>
          <p:nvPr>
            <p:ph type="body" sz="quarter" idx="13" hasCustomPrompt="1"/>
          </p:nvPr>
        </p:nvSpPr>
        <p:spPr>
          <a:xfrm>
            <a:off x="613832" y="5445224"/>
            <a:ext cx="51840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källa</a:t>
            </a:r>
          </a:p>
        </p:txBody>
      </p:sp>
      <p:sp>
        <p:nvSpPr>
          <p:cNvPr id="10" name="Platshållare för text 4"/>
          <p:cNvSpPr>
            <a:spLocks noGrp="1"/>
          </p:cNvSpPr>
          <p:nvPr>
            <p:ph type="body" sz="quarter" idx="14" hasCustomPrompt="1"/>
          </p:nvPr>
        </p:nvSpPr>
        <p:spPr>
          <a:xfrm>
            <a:off x="6406913" y="5445224"/>
            <a:ext cx="51840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källa</a:t>
            </a:r>
          </a:p>
        </p:txBody>
      </p:sp>
      <p:sp>
        <p:nvSpPr>
          <p:cNvPr id="11" name="Platshållare fö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12" name="Platshållare för sidfo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Skriv eventuell sidfot här</a:t>
            </a:r>
            <a:endParaRPr lang="sv-SE" dirty="0"/>
          </a:p>
        </p:txBody>
      </p:sp>
      <p:sp>
        <p:nvSpPr>
          <p:cNvPr id="13" name="Platshållare för bild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59906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831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440001"/>
            <a:ext cx="9710869" cy="42940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0526400" y="6186018"/>
            <a:ext cx="1056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904000" y="6325501"/>
            <a:ext cx="6384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sv-SE"/>
              <a:t>Skriv eventuell sidfot här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910400" y="6325501"/>
            <a:ext cx="672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6125548"/>
            <a:ext cx="1367161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8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66" r:id="rId3"/>
    <p:sldLayoutId id="2147483657" r:id="rId4"/>
    <p:sldLayoutId id="2147483658" r:id="rId5"/>
    <p:sldLayoutId id="2147483659" r:id="rId6"/>
    <p:sldLayoutId id="2147483660" r:id="rId7"/>
    <p:sldLayoutId id="2147483650" r:id="rId8"/>
    <p:sldLayoutId id="2147483652" r:id="rId9"/>
    <p:sldLayoutId id="2147483664" r:id="rId10"/>
    <p:sldLayoutId id="2147483665" r:id="rId11"/>
    <p:sldLayoutId id="2147483668" r:id="rId12"/>
    <p:sldLayoutId id="2147483667" r:id="rId13"/>
    <p:sldLayoutId id="2147483653" r:id="rId14"/>
    <p:sldLayoutId id="2147483654" r:id="rId15"/>
    <p:sldLayoutId id="2147483655" r:id="rId16"/>
    <p:sldLayoutId id="2147483651" r:id="rId17"/>
    <p:sldLayoutId id="2147483661" r:id="rId18"/>
    <p:sldLayoutId id="2147483662" r:id="rId19"/>
    <p:sldLayoutId id="2147483663" r:id="rId20"/>
    <p:sldLayoutId id="2147483669" r:id="rId21"/>
    <p:sldLayoutId id="2147483670" r:id="rId2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ct val="200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98463" indent="-219075" algn="l" defTabSz="914400" rtl="0" eaLnBrk="1" latinLnBrk="0" hangingPunct="1">
        <a:spcBef>
          <a:spcPct val="20000"/>
        </a:spcBef>
        <a:spcAft>
          <a:spcPts val="30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84200" indent="-195263" algn="l" defTabSz="914400" rtl="0" eaLnBrk="1" latinLnBrk="0" hangingPunct="1">
        <a:spcBef>
          <a:spcPct val="200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12800" indent="-211138" algn="l" defTabSz="914400" rtl="0" eaLnBrk="1" latinLnBrk="0" hangingPunct="1">
        <a:spcBef>
          <a:spcPct val="20000"/>
        </a:spcBef>
        <a:spcAft>
          <a:spcPts val="30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08063" indent="-212725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5.sv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fiekonomi.se/wp-content/uploads/2020/07/3_bankid.mp4" TargetMode="Externa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8.xml"/><Relationship Id="rId1" Type="http://schemas.openxmlformats.org/officeDocument/2006/relationships/video" Target="https://www.youtube.com/embed/fRa_A6Lh7P0?feature=oembe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sv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title="Tre händer som håller i varsin mobiltelefon.">
            <a:extLst>
              <a:ext uri="{FF2B5EF4-FFF2-40B4-BE49-F238E27FC236}">
                <a16:creationId xmlns:a16="http://schemas.microsoft.com/office/drawing/2014/main" id="{603C1641-51A3-D82C-1682-3DBEAF1A11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400" y="1991723"/>
            <a:ext cx="10801200" cy="4866277"/>
          </a:xfrm>
          <a:prstGeom prst="rect">
            <a:avLst/>
          </a:prstGeom>
        </p:spPr>
      </p:pic>
      <p:sp>
        <p:nvSpPr>
          <p:cNvPr id="4" name="Rubrik 1">
            <a:extLst>
              <a:ext uri="{FF2B5EF4-FFF2-40B4-BE49-F238E27FC236}">
                <a16:creationId xmlns:a16="http://schemas.microsoft.com/office/drawing/2014/main" id="{CB872A24-533B-55A4-4F5F-20E5E58A43DF}"/>
              </a:ext>
            </a:extLst>
          </p:cNvPr>
          <p:cNvSpPr txBox="1">
            <a:spLocks/>
          </p:cNvSpPr>
          <p:nvPr/>
        </p:nvSpPr>
        <p:spPr>
          <a:xfrm>
            <a:off x="1696616" y="831006"/>
            <a:ext cx="8798768" cy="93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7200" dirty="0">
                <a:solidFill>
                  <a:srgbClr val="FCBF0A"/>
                </a:solidFill>
                <a:latin typeface="Stockholm Type Bold" pitchFamily="2" charset="77"/>
              </a:rPr>
              <a:t>Kurs i digital vardag</a:t>
            </a:r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8391795C-F6FB-FF58-791F-E5371623DECD}"/>
              </a:ext>
            </a:extLst>
          </p:cNvPr>
          <p:cNvSpPr txBox="1">
            <a:spLocks/>
          </p:cNvSpPr>
          <p:nvPr/>
        </p:nvSpPr>
        <p:spPr>
          <a:xfrm>
            <a:off x="7752184" y="1873619"/>
            <a:ext cx="2303232" cy="648072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463" indent="-219075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84200" indent="-195263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2800" indent="-211138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63" indent="-21272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sv-SE" sz="3600" dirty="0">
                <a:solidFill>
                  <a:srgbClr val="DD4A2C"/>
                </a:solidFill>
                <a:latin typeface="Stockholm Type Regular" pitchFamily="2" charset="77"/>
              </a:rPr>
              <a:t>Del 3 av 5</a:t>
            </a:r>
          </a:p>
        </p:txBody>
      </p:sp>
      <p:pic>
        <p:nvPicPr>
          <p:cNvPr id="13" name="Bild 12" descr="Kommentar hjärta kontur">
            <a:extLst>
              <a:ext uri="{FF2B5EF4-FFF2-40B4-BE49-F238E27FC236}">
                <a16:creationId xmlns:a16="http://schemas.microsoft.com/office/drawing/2014/main" id="{1816F3E5-C0F8-B5AF-3465-23D55FB487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519936" y="2780928"/>
            <a:ext cx="1014878" cy="1014878"/>
          </a:xfrm>
          <a:prstGeom prst="rect">
            <a:avLst/>
          </a:prstGeom>
        </p:spPr>
      </p:pic>
      <p:sp>
        <p:nvSpPr>
          <p:cNvPr id="2" name="Rubrik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Kurs i digital vardag, del 3 av 5</a:t>
            </a:r>
            <a:endParaRPr lang="sv-SE" dirty="0"/>
          </a:p>
        </p:txBody>
      </p:sp>
      <p:sp>
        <p:nvSpPr>
          <p:cNvPr id="3" name="Underrubrik 2" hidden="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359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3452D7-33F3-8E00-E693-D774D6E00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37" y="692696"/>
            <a:ext cx="6120680" cy="936000"/>
          </a:xfrm>
        </p:spPr>
        <p:txBody>
          <a:bodyPr/>
          <a:lstStyle/>
          <a:p>
            <a:pPr algn="ctr"/>
            <a:r>
              <a:rPr lang="sv-SE" sz="5400" dirty="0">
                <a:solidFill>
                  <a:srgbClr val="FCBF0A"/>
                </a:solidFill>
                <a:latin typeface="Stockholm Type Bold" pitchFamily="2" charset="77"/>
              </a:rPr>
              <a:t>Stockholms stads webbsida</a:t>
            </a:r>
          </a:p>
        </p:txBody>
      </p:sp>
      <p:grpSp>
        <p:nvGrpSpPr>
          <p:cNvPr id="3" name="Grupp 2" title="Smartphone, på skärmen visas Stockholms stads webbplats.">
            <a:extLst>
              <a:ext uri="{FF2B5EF4-FFF2-40B4-BE49-F238E27FC236}">
                <a16:creationId xmlns:a16="http://schemas.microsoft.com/office/drawing/2014/main" id="{2A10EF8C-D00F-CD7A-4050-92CD5E95EC23}"/>
              </a:ext>
            </a:extLst>
          </p:cNvPr>
          <p:cNvGrpSpPr/>
          <p:nvPr/>
        </p:nvGrpSpPr>
        <p:grpSpPr>
          <a:xfrm rot="353521">
            <a:off x="7598362" y="346562"/>
            <a:ext cx="3384376" cy="5976664"/>
            <a:chOff x="7392145" y="307752"/>
            <a:chExt cx="3384376" cy="5976664"/>
          </a:xfrm>
        </p:grpSpPr>
        <p:pic>
          <p:nvPicPr>
            <p:cNvPr id="11" name="Bildobjekt 10">
              <a:extLst>
                <a:ext uri="{FF2B5EF4-FFF2-40B4-BE49-F238E27FC236}">
                  <a16:creationId xmlns:a16="http://schemas.microsoft.com/office/drawing/2014/main" id="{7BD49265-51C3-1C30-7094-0D97C88BC8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14356" y="814400"/>
              <a:ext cx="2939954" cy="5229199"/>
            </a:xfrm>
            <a:prstGeom prst="rect">
              <a:avLst/>
            </a:prstGeom>
          </p:spPr>
        </p:pic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1675F35D-2A7A-D84D-55DE-E9C1C50FB096}"/>
                </a:ext>
              </a:extLst>
            </p:cNvPr>
            <p:cNvSpPr/>
            <p:nvPr/>
          </p:nvSpPr>
          <p:spPr>
            <a:xfrm>
              <a:off x="7614356" y="548680"/>
              <a:ext cx="2939955" cy="432048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3E102F46-778E-FC1C-D72D-BFBBF9948C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3894" t="8176" r="13537" b="8338"/>
            <a:stretch/>
          </p:blipFill>
          <p:spPr>
            <a:xfrm>
              <a:off x="7392145" y="307752"/>
              <a:ext cx="3384376" cy="5976664"/>
            </a:xfrm>
            <a:prstGeom prst="rect">
              <a:avLst/>
            </a:prstGeom>
          </p:spPr>
        </p:pic>
      </p:grp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C1E18F63-7433-7EAF-6BB4-A169039C9D0D}"/>
              </a:ext>
            </a:extLst>
          </p:cNvPr>
          <p:cNvSpPr txBox="1">
            <a:spLocks/>
          </p:cNvSpPr>
          <p:nvPr/>
        </p:nvSpPr>
        <p:spPr>
          <a:xfrm>
            <a:off x="911437" y="2924944"/>
            <a:ext cx="5310105" cy="1944216"/>
          </a:xfrm>
          <a:custGeom>
            <a:avLst/>
            <a:gdLst>
              <a:gd name="connsiteX0" fmla="*/ 0 w 5310105"/>
              <a:gd name="connsiteY0" fmla="*/ 0 h 1944216"/>
              <a:gd name="connsiteX1" fmla="*/ 769965 w 5310105"/>
              <a:gd name="connsiteY1" fmla="*/ 0 h 1944216"/>
              <a:gd name="connsiteX2" fmla="*/ 1486829 w 5310105"/>
              <a:gd name="connsiteY2" fmla="*/ 0 h 1944216"/>
              <a:gd name="connsiteX3" fmla="*/ 2150593 w 5310105"/>
              <a:gd name="connsiteY3" fmla="*/ 0 h 1944216"/>
              <a:gd name="connsiteX4" fmla="*/ 2814356 w 5310105"/>
              <a:gd name="connsiteY4" fmla="*/ 0 h 1944216"/>
              <a:gd name="connsiteX5" fmla="*/ 3584321 w 5310105"/>
              <a:gd name="connsiteY5" fmla="*/ 0 h 1944216"/>
              <a:gd name="connsiteX6" fmla="*/ 4301185 w 5310105"/>
              <a:gd name="connsiteY6" fmla="*/ 0 h 1944216"/>
              <a:gd name="connsiteX7" fmla="*/ 5310105 w 5310105"/>
              <a:gd name="connsiteY7" fmla="*/ 0 h 1944216"/>
              <a:gd name="connsiteX8" fmla="*/ 5310105 w 5310105"/>
              <a:gd name="connsiteY8" fmla="*/ 628630 h 1944216"/>
              <a:gd name="connsiteX9" fmla="*/ 5310105 w 5310105"/>
              <a:gd name="connsiteY9" fmla="*/ 1218375 h 1944216"/>
              <a:gd name="connsiteX10" fmla="*/ 5310105 w 5310105"/>
              <a:gd name="connsiteY10" fmla="*/ 1944216 h 1944216"/>
              <a:gd name="connsiteX11" fmla="*/ 4752544 w 5310105"/>
              <a:gd name="connsiteY11" fmla="*/ 1944216 h 1944216"/>
              <a:gd name="connsiteX12" fmla="*/ 3982579 w 5310105"/>
              <a:gd name="connsiteY12" fmla="*/ 1944216 h 1944216"/>
              <a:gd name="connsiteX13" fmla="*/ 3371917 w 5310105"/>
              <a:gd name="connsiteY13" fmla="*/ 1944216 h 1944216"/>
              <a:gd name="connsiteX14" fmla="*/ 2601951 w 5310105"/>
              <a:gd name="connsiteY14" fmla="*/ 1944216 h 1944216"/>
              <a:gd name="connsiteX15" fmla="*/ 2044390 w 5310105"/>
              <a:gd name="connsiteY15" fmla="*/ 1944216 h 1944216"/>
              <a:gd name="connsiteX16" fmla="*/ 1539930 w 5310105"/>
              <a:gd name="connsiteY16" fmla="*/ 1944216 h 1944216"/>
              <a:gd name="connsiteX17" fmla="*/ 1035470 w 5310105"/>
              <a:gd name="connsiteY17" fmla="*/ 1944216 h 1944216"/>
              <a:gd name="connsiteX18" fmla="*/ 0 w 5310105"/>
              <a:gd name="connsiteY18" fmla="*/ 1944216 h 1944216"/>
              <a:gd name="connsiteX19" fmla="*/ 0 w 5310105"/>
              <a:gd name="connsiteY19" fmla="*/ 1354470 h 1944216"/>
              <a:gd name="connsiteX20" fmla="*/ 0 w 5310105"/>
              <a:gd name="connsiteY20" fmla="*/ 667514 h 1944216"/>
              <a:gd name="connsiteX21" fmla="*/ 0 w 5310105"/>
              <a:gd name="connsiteY21" fmla="*/ 0 h 1944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310105" h="1944216" fill="none" extrusionOk="0">
                <a:moveTo>
                  <a:pt x="0" y="0"/>
                </a:moveTo>
                <a:cubicBezTo>
                  <a:pt x="373574" y="4071"/>
                  <a:pt x="543035" y="14678"/>
                  <a:pt x="769965" y="0"/>
                </a:cubicBezTo>
                <a:cubicBezTo>
                  <a:pt x="996896" y="-14678"/>
                  <a:pt x="1234500" y="-8298"/>
                  <a:pt x="1486829" y="0"/>
                </a:cubicBezTo>
                <a:cubicBezTo>
                  <a:pt x="1739158" y="8298"/>
                  <a:pt x="1881413" y="12949"/>
                  <a:pt x="2150593" y="0"/>
                </a:cubicBezTo>
                <a:cubicBezTo>
                  <a:pt x="2419773" y="-12949"/>
                  <a:pt x="2528846" y="-7891"/>
                  <a:pt x="2814356" y="0"/>
                </a:cubicBezTo>
                <a:cubicBezTo>
                  <a:pt x="3099866" y="7891"/>
                  <a:pt x="3384454" y="-25584"/>
                  <a:pt x="3584321" y="0"/>
                </a:cubicBezTo>
                <a:cubicBezTo>
                  <a:pt x="3784189" y="25584"/>
                  <a:pt x="3979876" y="19676"/>
                  <a:pt x="4301185" y="0"/>
                </a:cubicBezTo>
                <a:cubicBezTo>
                  <a:pt x="4622494" y="-19676"/>
                  <a:pt x="4876546" y="-24309"/>
                  <a:pt x="5310105" y="0"/>
                </a:cubicBezTo>
                <a:cubicBezTo>
                  <a:pt x="5323171" y="244984"/>
                  <a:pt x="5340863" y="380998"/>
                  <a:pt x="5310105" y="628630"/>
                </a:cubicBezTo>
                <a:cubicBezTo>
                  <a:pt x="5279348" y="876262"/>
                  <a:pt x="5320615" y="1054557"/>
                  <a:pt x="5310105" y="1218375"/>
                </a:cubicBezTo>
                <a:cubicBezTo>
                  <a:pt x="5299595" y="1382193"/>
                  <a:pt x="5298686" y="1787963"/>
                  <a:pt x="5310105" y="1944216"/>
                </a:cubicBezTo>
                <a:cubicBezTo>
                  <a:pt x="5139875" y="1919265"/>
                  <a:pt x="4869273" y="1967818"/>
                  <a:pt x="4752544" y="1944216"/>
                </a:cubicBezTo>
                <a:cubicBezTo>
                  <a:pt x="4635815" y="1920614"/>
                  <a:pt x="4137808" y="1981433"/>
                  <a:pt x="3982579" y="1944216"/>
                </a:cubicBezTo>
                <a:cubicBezTo>
                  <a:pt x="3827350" y="1906999"/>
                  <a:pt x="3648319" y="1926751"/>
                  <a:pt x="3371917" y="1944216"/>
                </a:cubicBezTo>
                <a:cubicBezTo>
                  <a:pt x="3095515" y="1961681"/>
                  <a:pt x="2958336" y="1960687"/>
                  <a:pt x="2601951" y="1944216"/>
                </a:cubicBezTo>
                <a:cubicBezTo>
                  <a:pt x="2245566" y="1927745"/>
                  <a:pt x="2312195" y="1932955"/>
                  <a:pt x="2044390" y="1944216"/>
                </a:cubicBezTo>
                <a:cubicBezTo>
                  <a:pt x="1776585" y="1955477"/>
                  <a:pt x="1719100" y="1945130"/>
                  <a:pt x="1539930" y="1944216"/>
                </a:cubicBezTo>
                <a:cubicBezTo>
                  <a:pt x="1360760" y="1943302"/>
                  <a:pt x="1167960" y="1960199"/>
                  <a:pt x="1035470" y="1944216"/>
                </a:cubicBezTo>
                <a:cubicBezTo>
                  <a:pt x="902980" y="1928233"/>
                  <a:pt x="413108" y="1970047"/>
                  <a:pt x="0" y="1944216"/>
                </a:cubicBezTo>
                <a:cubicBezTo>
                  <a:pt x="-15700" y="1795575"/>
                  <a:pt x="29303" y="1567745"/>
                  <a:pt x="0" y="1354470"/>
                </a:cubicBezTo>
                <a:cubicBezTo>
                  <a:pt x="-29303" y="1141195"/>
                  <a:pt x="-15874" y="1008720"/>
                  <a:pt x="0" y="667514"/>
                </a:cubicBezTo>
                <a:cubicBezTo>
                  <a:pt x="15874" y="326308"/>
                  <a:pt x="-568" y="291736"/>
                  <a:pt x="0" y="0"/>
                </a:cubicBezTo>
                <a:close/>
              </a:path>
              <a:path w="5310105" h="1944216" stroke="0" extrusionOk="0">
                <a:moveTo>
                  <a:pt x="0" y="0"/>
                </a:moveTo>
                <a:cubicBezTo>
                  <a:pt x="281501" y="-1512"/>
                  <a:pt x="449276" y="20954"/>
                  <a:pt x="610662" y="0"/>
                </a:cubicBezTo>
                <a:cubicBezTo>
                  <a:pt x="772048" y="-20954"/>
                  <a:pt x="906585" y="-2896"/>
                  <a:pt x="1115122" y="0"/>
                </a:cubicBezTo>
                <a:cubicBezTo>
                  <a:pt x="1323659" y="2896"/>
                  <a:pt x="1672452" y="-7755"/>
                  <a:pt x="1885087" y="0"/>
                </a:cubicBezTo>
                <a:cubicBezTo>
                  <a:pt x="2097723" y="7755"/>
                  <a:pt x="2321353" y="-27305"/>
                  <a:pt x="2495749" y="0"/>
                </a:cubicBezTo>
                <a:cubicBezTo>
                  <a:pt x="2670145" y="27305"/>
                  <a:pt x="2840830" y="-25554"/>
                  <a:pt x="3106411" y="0"/>
                </a:cubicBezTo>
                <a:cubicBezTo>
                  <a:pt x="3371992" y="25554"/>
                  <a:pt x="3540346" y="28964"/>
                  <a:pt x="3876377" y="0"/>
                </a:cubicBezTo>
                <a:cubicBezTo>
                  <a:pt x="4212408" y="-28964"/>
                  <a:pt x="4171899" y="-5688"/>
                  <a:pt x="4433938" y="0"/>
                </a:cubicBezTo>
                <a:cubicBezTo>
                  <a:pt x="4695977" y="5688"/>
                  <a:pt x="4924179" y="-2675"/>
                  <a:pt x="5310105" y="0"/>
                </a:cubicBezTo>
                <a:cubicBezTo>
                  <a:pt x="5343006" y="224509"/>
                  <a:pt x="5309901" y="448504"/>
                  <a:pt x="5310105" y="686956"/>
                </a:cubicBezTo>
                <a:cubicBezTo>
                  <a:pt x="5310309" y="925408"/>
                  <a:pt x="5309369" y="1167262"/>
                  <a:pt x="5310105" y="1296144"/>
                </a:cubicBezTo>
                <a:cubicBezTo>
                  <a:pt x="5310841" y="1425026"/>
                  <a:pt x="5281975" y="1626046"/>
                  <a:pt x="5310105" y="1944216"/>
                </a:cubicBezTo>
                <a:cubicBezTo>
                  <a:pt x="5134862" y="1968034"/>
                  <a:pt x="4921708" y="1916756"/>
                  <a:pt x="4593241" y="1944216"/>
                </a:cubicBezTo>
                <a:cubicBezTo>
                  <a:pt x="4264774" y="1971676"/>
                  <a:pt x="4053648" y="1927566"/>
                  <a:pt x="3823276" y="1944216"/>
                </a:cubicBezTo>
                <a:cubicBezTo>
                  <a:pt x="3592905" y="1960866"/>
                  <a:pt x="3421688" y="1905995"/>
                  <a:pt x="3053310" y="1944216"/>
                </a:cubicBezTo>
                <a:cubicBezTo>
                  <a:pt x="2684932" y="1982437"/>
                  <a:pt x="2769487" y="1919760"/>
                  <a:pt x="2495749" y="1944216"/>
                </a:cubicBezTo>
                <a:cubicBezTo>
                  <a:pt x="2222011" y="1968672"/>
                  <a:pt x="1975497" y="1950261"/>
                  <a:pt x="1831986" y="1944216"/>
                </a:cubicBezTo>
                <a:cubicBezTo>
                  <a:pt x="1688475" y="1938171"/>
                  <a:pt x="1269593" y="1933799"/>
                  <a:pt x="1062021" y="1944216"/>
                </a:cubicBezTo>
                <a:cubicBezTo>
                  <a:pt x="854450" y="1954633"/>
                  <a:pt x="286291" y="1933133"/>
                  <a:pt x="0" y="1944216"/>
                </a:cubicBezTo>
                <a:cubicBezTo>
                  <a:pt x="9863" y="1785819"/>
                  <a:pt x="-6489" y="1481096"/>
                  <a:pt x="0" y="1354470"/>
                </a:cubicBezTo>
                <a:cubicBezTo>
                  <a:pt x="6489" y="1227844"/>
                  <a:pt x="-12315" y="928174"/>
                  <a:pt x="0" y="745283"/>
                </a:cubicBezTo>
                <a:cubicBezTo>
                  <a:pt x="12315" y="562392"/>
                  <a:pt x="32180" y="352719"/>
                  <a:pt x="0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76200"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Tx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98463" indent="-219075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84200" indent="-195263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2800" indent="-211138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63" indent="-21272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lvl="1" indent="0">
              <a:spcAft>
                <a:spcPts val="2100"/>
              </a:spcAft>
              <a:buNone/>
            </a:pPr>
            <a:r>
              <a:rPr lang="sv-SE" sz="2400" dirty="0">
                <a:solidFill>
                  <a:schemeClr val="bg1"/>
                </a:solidFill>
                <a:latin typeface="Stockholm Type Regular" pitchFamily="2" charset="77"/>
              </a:rPr>
              <a:t>	</a:t>
            </a:r>
          </a:p>
        </p:txBody>
      </p:sp>
      <p:pic>
        <p:nvPicPr>
          <p:cNvPr id="5" name="Bild 4" descr="Spela upp med hel fyllning">
            <a:extLst>
              <a:ext uri="{FF2B5EF4-FFF2-40B4-BE49-F238E27FC236}">
                <a16:creationId xmlns:a16="http://schemas.microsoft.com/office/drawing/2014/main" id="{C233412F-0A2E-B5F6-3020-3510A822B2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45147" y="3212976"/>
            <a:ext cx="665842" cy="665842"/>
          </a:xfrm>
          <a:prstGeom prst="rect">
            <a:avLst/>
          </a:prstGeom>
        </p:spPr>
      </p:pic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6DBC4DC8-56AA-7797-2C55-F4A836B091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59750" y="3353018"/>
            <a:ext cx="4225957" cy="940077"/>
          </a:xfrm>
        </p:spPr>
        <p:txBody>
          <a:bodyPr/>
          <a:lstStyle/>
          <a:p>
            <a:r>
              <a:rPr lang="sv-SE" sz="2400" dirty="0">
                <a:latin typeface="Stockholm Type Regular" pitchFamily="2" charset="77"/>
              </a:rPr>
              <a:t>Kan du hitta information om</a:t>
            </a:r>
          </a:p>
          <a:p>
            <a:r>
              <a:rPr lang="sv-SE" sz="2400" b="1" dirty="0" err="1">
                <a:latin typeface="Stockholm Type Bold" pitchFamily="2" charset="77"/>
              </a:rPr>
              <a:t>Welcome</a:t>
            </a:r>
            <a:r>
              <a:rPr lang="sv-SE" sz="2400" b="1" dirty="0">
                <a:latin typeface="Stockholm Type Bold" pitchFamily="2" charset="77"/>
              </a:rPr>
              <a:t> House?</a:t>
            </a:r>
          </a:p>
          <a:p>
            <a:endParaRPr lang="sv-SE" sz="1050" dirty="0"/>
          </a:p>
        </p:txBody>
      </p:sp>
    </p:spTree>
    <p:extLst>
      <p:ext uri="{BB962C8B-B14F-4D97-AF65-F5344CB8AC3E}">
        <p14:creationId xmlns:p14="http://schemas.microsoft.com/office/powerpoint/2010/main" val="177921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3452D7-33F3-8E00-E693-D774D6E00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021" y="2276872"/>
            <a:ext cx="11088207" cy="936000"/>
          </a:xfrm>
        </p:spPr>
        <p:txBody>
          <a:bodyPr/>
          <a:lstStyle/>
          <a:p>
            <a:pPr algn="ctr"/>
            <a:r>
              <a:rPr lang="sv-SE" sz="5400" dirty="0">
                <a:solidFill>
                  <a:srgbClr val="DD4A2C"/>
                </a:solidFill>
                <a:latin typeface="Stockholm Type Bold" pitchFamily="2" charset="77"/>
              </a:rPr>
              <a:t>Vi ses igen om en vecka!</a:t>
            </a:r>
          </a:p>
        </p:txBody>
      </p:sp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8687F2FA-F6E7-22E1-9EFC-EAE74DBC15A4}"/>
              </a:ext>
            </a:extLst>
          </p:cNvPr>
          <p:cNvSpPr txBox="1">
            <a:spLocks/>
          </p:cNvSpPr>
          <p:nvPr/>
        </p:nvSpPr>
        <p:spPr>
          <a:xfrm>
            <a:off x="616021" y="4221088"/>
            <a:ext cx="10790894" cy="1368152"/>
          </a:xfrm>
          <a:custGeom>
            <a:avLst/>
            <a:gdLst>
              <a:gd name="connsiteX0" fmla="*/ 0 w 10790894"/>
              <a:gd name="connsiteY0" fmla="*/ 0 h 1368152"/>
              <a:gd name="connsiteX1" fmla="*/ 350704 w 10790894"/>
              <a:gd name="connsiteY1" fmla="*/ 0 h 1368152"/>
              <a:gd name="connsiteX2" fmla="*/ 701408 w 10790894"/>
              <a:gd name="connsiteY2" fmla="*/ 0 h 1368152"/>
              <a:gd name="connsiteX3" fmla="*/ 1052112 w 10790894"/>
              <a:gd name="connsiteY3" fmla="*/ 0 h 1368152"/>
              <a:gd name="connsiteX4" fmla="*/ 1942361 w 10790894"/>
              <a:gd name="connsiteY4" fmla="*/ 0 h 1368152"/>
              <a:gd name="connsiteX5" fmla="*/ 2616792 w 10790894"/>
              <a:gd name="connsiteY5" fmla="*/ 0 h 1368152"/>
              <a:gd name="connsiteX6" fmla="*/ 2967496 w 10790894"/>
              <a:gd name="connsiteY6" fmla="*/ 0 h 1368152"/>
              <a:gd name="connsiteX7" fmla="*/ 3641927 w 10790894"/>
              <a:gd name="connsiteY7" fmla="*/ 0 h 1368152"/>
              <a:gd name="connsiteX8" fmla="*/ 4532175 w 10790894"/>
              <a:gd name="connsiteY8" fmla="*/ 0 h 1368152"/>
              <a:gd name="connsiteX9" fmla="*/ 5098697 w 10790894"/>
              <a:gd name="connsiteY9" fmla="*/ 0 h 1368152"/>
              <a:gd name="connsiteX10" fmla="*/ 5665219 w 10790894"/>
              <a:gd name="connsiteY10" fmla="*/ 0 h 1368152"/>
              <a:gd name="connsiteX11" fmla="*/ 6339650 w 10790894"/>
              <a:gd name="connsiteY11" fmla="*/ 0 h 1368152"/>
              <a:gd name="connsiteX12" fmla="*/ 7121990 w 10790894"/>
              <a:gd name="connsiteY12" fmla="*/ 0 h 1368152"/>
              <a:gd name="connsiteX13" fmla="*/ 7904330 w 10790894"/>
              <a:gd name="connsiteY13" fmla="*/ 0 h 1368152"/>
              <a:gd name="connsiteX14" fmla="*/ 8686670 w 10790894"/>
              <a:gd name="connsiteY14" fmla="*/ 0 h 1368152"/>
              <a:gd name="connsiteX15" fmla="*/ 9576918 w 10790894"/>
              <a:gd name="connsiteY15" fmla="*/ 0 h 1368152"/>
              <a:gd name="connsiteX16" fmla="*/ 10790894 w 10790894"/>
              <a:gd name="connsiteY16" fmla="*/ 0 h 1368152"/>
              <a:gd name="connsiteX17" fmla="*/ 10790894 w 10790894"/>
              <a:gd name="connsiteY17" fmla="*/ 697758 h 1368152"/>
              <a:gd name="connsiteX18" fmla="*/ 10790894 w 10790894"/>
              <a:gd name="connsiteY18" fmla="*/ 1368152 h 1368152"/>
              <a:gd name="connsiteX19" fmla="*/ 9900645 w 10790894"/>
              <a:gd name="connsiteY19" fmla="*/ 1368152 h 1368152"/>
              <a:gd name="connsiteX20" fmla="*/ 9226214 w 10790894"/>
              <a:gd name="connsiteY20" fmla="*/ 1368152 h 1368152"/>
              <a:gd name="connsiteX21" fmla="*/ 8659692 w 10790894"/>
              <a:gd name="connsiteY21" fmla="*/ 1368152 h 1368152"/>
              <a:gd name="connsiteX22" fmla="*/ 8093171 w 10790894"/>
              <a:gd name="connsiteY22" fmla="*/ 1368152 h 1368152"/>
              <a:gd name="connsiteX23" fmla="*/ 7526649 w 10790894"/>
              <a:gd name="connsiteY23" fmla="*/ 1368152 h 1368152"/>
              <a:gd name="connsiteX24" fmla="*/ 6960127 w 10790894"/>
              <a:gd name="connsiteY24" fmla="*/ 1368152 h 1368152"/>
              <a:gd name="connsiteX25" fmla="*/ 6177787 w 10790894"/>
              <a:gd name="connsiteY25" fmla="*/ 1368152 h 1368152"/>
              <a:gd name="connsiteX26" fmla="*/ 5503356 w 10790894"/>
              <a:gd name="connsiteY26" fmla="*/ 1368152 h 1368152"/>
              <a:gd name="connsiteX27" fmla="*/ 5152652 w 10790894"/>
              <a:gd name="connsiteY27" fmla="*/ 1368152 h 1368152"/>
              <a:gd name="connsiteX28" fmla="*/ 4586130 w 10790894"/>
              <a:gd name="connsiteY28" fmla="*/ 1368152 h 1368152"/>
              <a:gd name="connsiteX29" fmla="*/ 3803790 w 10790894"/>
              <a:gd name="connsiteY29" fmla="*/ 1368152 h 1368152"/>
              <a:gd name="connsiteX30" fmla="*/ 3345177 w 10790894"/>
              <a:gd name="connsiteY30" fmla="*/ 1368152 h 1368152"/>
              <a:gd name="connsiteX31" fmla="*/ 2454928 w 10790894"/>
              <a:gd name="connsiteY31" fmla="*/ 1368152 h 1368152"/>
              <a:gd name="connsiteX32" fmla="*/ 1564680 w 10790894"/>
              <a:gd name="connsiteY32" fmla="*/ 1368152 h 1368152"/>
              <a:gd name="connsiteX33" fmla="*/ 890249 w 10790894"/>
              <a:gd name="connsiteY33" fmla="*/ 1368152 h 1368152"/>
              <a:gd name="connsiteX34" fmla="*/ 0 w 10790894"/>
              <a:gd name="connsiteY34" fmla="*/ 1368152 h 1368152"/>
              <a:gd name="connsiteX35" fmla="*/ 0 w 10790894"/>
              <a:gd name="connsiteY35" fmla="*/ 684076 h 1368152"/>
              <a:gd name="connsiteX36" fmla="*/ 0 w 10790894"/>
              <a:gd name="connsiteY36" fmla="*/ 0 h 136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790894" h="1368152" fill="none" extrusionOk="0">
                <a:moveTo>
                  <a:pt x="0" y="0"/>
                </a:moveTo>
                <a:cubicBezTo>
                  <a:pt x="125803" y="-13208"/>
                  <a:pt x="227211" y="14300"/>
                  <a:pt x="350704" y="0"/>
                </a:cubicBezTo>
                <a:cubicBezTo>
                  <a:pt x="474197" y="-14300"/>
                  <a:pt x="530061" y="-12132"/>
                  <a:pt x="701408" y="0"/>
                </a:cubicBezTo>
                <a:cubicBezTo>
                  <a:pt x="872755" y="12132"/>
                  <a:pt x="950060" y="4801"/>
                  <a:pt x="1052112" y="0"/>
                </a:cubicBezTo>
                <a:cubicBezTo>
                  <a:pt x="1154164" y="-4801"/>
                  <a:pt x="1583544" y="-11827"/>
                  <a:pt x="1942361" y="0"/>
                </a:cubicBezTo>
                <a:cubicBezTo>
                  <a:pt x="2301178" y="11827"/>
                  <a:pt x="2306654" y="25079"/>
                  <a:pt x="2616792" y="0"/>
                </a:cubicBezTo>
                <a:cubicBezTo>
                  <a:pt x="2926930" y="-25079"/>
                  <a:pt x="2858462" y="-3756"/>
                  <a:pt x="2967496" y="0"/>
                </a:cubicBezTo>
                <a:cubicBezTo>
                  <a:pt x="3076530" y="3756"/>
                  <a:pt x="3318138" y="17112"/>
                  <a:pt x="3641927" y="0"/>
                </a:cubicBezTo>
                <a:cubicBezTo>
                  <a:pt x="3965716" y="-17112"/>
                  <a:pt x="4264916" y="2019"/>
                  <a:pt x="4532175" y="0"/>
                </a:cubicBezTo>
                <a:cubicBezTo>
                  <a:pt x="4799434" y="-2019"/>
                  <a:pt x="4829984" y="-10765"/>
                  <a:pt x="5098697" y="0"/>
                </a:cubicBezTo>
                <a:cubicBezTo>
                  <a:pt x="5367410" y="10765"/>
                  <a:pt x="5439299" y="8174"/>
                  <a:pt x="5665219" y="0"/>
                </a:cubicBezTo>
                <a:cubicBezTo>
                  <a:pt x="5891139" y="-8174"/>
                  <a:pt x="6164835" y="-25614"/>
                  <a:pt x="6339650" y="0"/>
                </a:cubicBezTo>
                <a:cubicBezTo>
                  <a:pt x="6514465" y="25614"/>
                  <a:pt x="6804547" y="-34192"/>
                  <a:pt x="7121990" y="0"/>
                </a:cubicBezTo>
                <a:cubicBezTo>
                  <a:pt x="7439433" y="34192"/>
                  <a:pt x="7524365" y="15840"/>
                  <a:pt x="7904330" y="0"/>
                </a:cubicBezTo>
                <a:cubicBezTo>
                  <a:pt x="8284295" y="-15840"/>
                  <a:pt x="8434649" y="6272"/>
                  <a:pt x="8686670" y="0"/>
                </a:cubicBezTo>
                <a:cubicBezTo>
                  <a:pt x="8938691" y="-6272"/>
                  <a:pt x="9156988" y="-6935"/>
                  <a:pt x="9576918" y="0"/>
                </a:cubicBezTo>
                <a:cubicBezTo>
                  <a:pt x="9996848" y="6935"/>
                  <a:pt x="10262871" y="47797"/>
                  <a:pt x="10790894" y="0"/>
                </a:cubicBezTo>
                <a:cubicBezTo>
                  <a:pt x="10781833" y="341390"/>
                  <a:pt x="10757922" y="355181"/>
                  <a:pt x="10790894" y="697758"/>
                </a:cubicBezTo>
                <a:cubicBezTo>
                  <a:pt x="10823866" y="1040335"/>
                  <a:pt x="10807100" y="1100998"/>
                  <a:pt x="10790894" y="1368152"/>
                </a:cubicBezTo>
                <a:cubicBezTo>
                  <a:pt x="10498912" y="1387881"/>
                  <a:pt x="10260447" y="1372197"/>
                  <a:pt x="9900645" y="1368152"/>
                </a:cubicBezTo>
                <a:cubicBezTo>
                  <a:pt x="9540843" y="1364107"/>
                  <a:pt x="9466654" y="1396390"/>
                  <a:pt x="9226214" y="1368152"/>
                </a:cubicBezTo>
                <a:cubicBezTo>
                  <a:pt x="8985774" y="1339914"/>
                  <a:pt x="8886256" y="1351594"/>
                  <a:pt x="8659692" y="1368152"/>
                </a:cubicBezTo>
                <a:cubicBezTo>
                  <a:pt x="8433128" y="1384710"/>
                  <a:pt x="8299889" y="1390975"/>
                  <a:pt x="8093171" y="1368152"/>
                </a:cubicBezTo>
                <a:cubicBezTo>
                  <a:pt x="7886453" y="1345329"/>
                  <a:pt x="7641856" y="1379944"/>
                  <a:pt x="7526649" y="1368152"/>
                </a:cubicBezTo>
                <a:cubicBezTo>
                  <a:pt x="7411442" y="1356360"/>
                  <a:pt x="7183593" y="1373629"/>
                  <a:pt x="6960127" y="1368152"/>
                </a:cubicBezTo>
                <a:cubicBezTo>
                  <a:pt x="6736661" y="1362675"/>
                  <a:pt x="6434614" y="1334071"/>
                  <a:pt x="6177787" y="1368152"/>
                </a:cubicBezTo>
                <a:cubicBezTo>
                  <a:pt x="5920960" y="1402233"/>
                  <a:pt x="5659384" y="1352492"/>
                  <a:pt x="5503356" y="1368152"/>
                </a:cubicBezTo>
                <a:cubicBezTo>
                  <a:pt x="5347328" y="1383812"/>
                  <a:pt x="5326343" y="1375778"/>
                  <a:pt x="5152652" y="1368152"/>
                </a:cubicBezTo>
                <a:cubicBezTo>
                  <a:pt x="4978961" y="1360526"/>
                  <a:pt x="4759620" y="1370565"/>
                  <a:pt x="4586130" y="1368152"/>
                </a:cubicBezTo>
                <a:cubicBezTo>
                  <a:pt x="4412640" y="1365739"/>
                  <a:pt x="4122371" y="1386187"/>
                  <a:pt x="3803790" y="1368152"/>
                </a:cubicBezTo>
                <a:cubicBezTo>
                  <a:pt x="3485209" y="1350117"/>
                  <a:pt x="3500003" y="1357093"/>
                  <a:pt x="3345177" y="1368152"/>
                </a:cubicBezTo>
                <a:cubicBezTo>
                  <a:pt x="3190351" y="1379211"/>
                  <a:pt x="2655797" y="1363598"/>
                  <a:pt x="2454928" y="1368152"/>
                </a:cubicBezTo>
                <a:cubicBezTo>
                  <a:pt x="2254059" y="1372706"/>
                  <a:pt x="1877556" y="1329400"/>
                  <a:pt x="1564680" y="1368152"/>
                </a:cubicBezTo>
                <a:cubicBezTo>
                  <a:pt x="1251804" y="1406904"/>
                  <a:pt x="1188629" y="1401790"/>
                  <a:pt x="890249" y="1368152"/>
                </a:cubicBezTo>
                <a:cubicBezTo>
                  <a:pt x="591869" y="1334514"/>
                  <a:pt x="366653" y="1377645"/>
                  <a:pt x="0" y="1368152"/>
                </a:cubicBezTo>
                <a:cubicBezTo>
                  <a:pt x="32515" y="1075689"/>
                  <a:pt x="-3997" y="900011"/>
                  <a:pt x="0" y="684076"/>
                </a:cubicBezTo>
                <a:cubicBezTo>
                  <a:pt x="3997" y="468141"/>
                  <a:pt x="3098" y="160672"/>
                  <a:pt x="0" y="0"/>
                </a:cubicBezTo>
                <a:close/>
              </a:path>
              <a:path w="10790894" h="1368152" stroke="0" extrusionOk="0">
                <a:moveTo>
                  <a:pt x="0" y="0"/>
                </a:moveTo>
                <a:cubicBezTo>
                  <a:pt x="203208" y="-8168"/>
                  <a:pt x="293006" y="-482"/>
                  <a:pt x="566522" y="0"/>
                </a:cubicBezTo>
                <a:cubicBezTo>
                  <a:pt x="840038" y="482"/>
                  <a:pt x="839869" y="8959"/>
                  <a:pt x="917226" y="0"/>
                </a:cubicBezTo>
                <a:cubicBezTo>
                  <a:pt x="994583" y="-8959"/>
                  <a:pt x="1466914" y="40372"/>
                  <a:pt x="1807475" y="0"/>
                </a:cubicBezTo>
                <a:cubicBezTo>
                  <a:pt x="2148036" y="-40372"/>
                  <a:pt x="2141890" y="10873"/>
                  <a:pt x="2373997" y="0"/>
                </a:cubicBezTo>
                <a:cubicBezTo>
                  <a:pt x="2606104" y="-10873"/>
                  <a:pt x="2759560" y="-1249"/>
                  <a:pt x="2940519" y="0"/>
                </a:cubicBezTo>
                <a:cubicBezTo>
                  <a:pt x="3121478" y="1249"/>
                  <a:pt x="3559073" y="19155"/>
                  <a:pt x="3830767" y="0"/>
                </a:cubicBezTo>
                <a:cubicBezTo>
                  <a:pt x="4102461" y="-19155"/>
                  <a:pt x="4196840" y="-4642"/>
                  <a:pt x="4289380" y="0"/>
                </a:cubicBezTo>
                <a:cubicBezTo>
                  <a:pt x="4381920" y="4642"/>
                  <a:pt x="4902745" y="21310"/>
                  <a:pt x="5179629" y="0"/>
                </a:cubicBezTo>
                <a:cubicBezTo>
                  <a:pt x="5456513" y="-21310"/>
                  <a:pt x="5822476" y="-28575"/>
                  <a:pt x="6069878" y="0"/>
                </a:cubicBezTo>
                <a:cubicBezTo>
                  <a:pt x="6317280" y="28575"/>
                  <a:pt x="6607637" y="19534"/>
                  <a:pt x="6744309" y="0"/>
                </a:cubicBezTo>
                <a:cubicBezTo>
                  <a:pt x="6880981" y="-19534"/>
                  <a:pt x="7357305" y="372"/>
                  <a:pt x="7634558" y="0"/>
                </a:cubicBezTo>
                <a:cubicBezTo>
                  <a:pt x="7911811" y="-372"/>
                  <a:pt x="7968346" y="20885"/>
                  <a:pt x="8201079" y="0"/>
                </a:cubicBezTo>
                <a:cubicBezTo>
                  <a:pt x="8433812" y="-20885"/>
                  <a:pt x="8649825" y="-15905"/>
                  <a:pt x="8767601" y="0"/>
                </a:cubicBezTo>
                <a:cubicBezTo>
                  <a:pt x="8885377" y="15905"/>
                  <a:pt x="9381971" y="-35280"/>
                  <a:pt x="9549941" y="0"/>
                </a:cubicBezTo>
                <a:cubicBezTo>
                  <a:pt x="9717911" y="35280"/>
                  <a:pt x="9922978" y="21922"/>
                  <a:pt x="10116463" y="0"/>
                </a:cubicBezTo>
                <a:cubicBezTo>
                  <a:pt x="10309948" y="-21922"/>
                  <a:pt x="10541793" y="13577"/>
                  <a:pt x="10790894" y="0"/>
                </a:cubicBezTo>
                <a:cubicBezTo>
                  <a:pt x="10787186" y="207026"/>
                  <a:pt x="10780521" y="477180"/>
                  <a:pt x="10790894" y="711439"/>
                </a:cubicBezTo>
                <a:cubicBezTo>
                  <a:pt x="10801267" y="945698"/>
                  <a:pt x="10790084" y="1190578"/>
                  <a:pt x="10790894" y="1368152"/>
                </a:cubicBezTo>
                <a:cubicBezTo>
                  <a:pt x="10522509" y="1359941"/>
                  <a:pt x="10193975" y="1397026"/>
                  <a:pt x="10008554" y="1368152"/>
                </a:cubicBezTo>
                <a:cubicBezTo>
                  <a:pt x="9823133" y="1339278"/>
                  <a:pt x="9675769" y="1371771"/>
                  <a:pt x="9549941" y="1368152"/>
                </a:cubicBezTo>
                <a:cubicBezTo>
                  <a:pt x="9424113" y="1364533"/>
                  <a:pt x="9070805" y="1364675"/>
                  <a:pt x="8659692" y="1368152"/>
                </a:cubicBezTo>
                <a:cubicBezTo>
                  <a:pt x="8248579" y="1371629"/>
                  <a:pt x="8255725" y="1395728"/>
                  <a:pt x="7985262" y="1368152"/>
                </a:cubicBezTo>
                <a:cubicBezTo>
                  <a:pt x="7714799" y="1340577"/>
                  <a:pt x="7718798" y="1369605"/>
                  <a:pt x="7526649" y="1368152"/>
                </a:cubicBezTo>
                <a:cubicBezTo>
                  <a:pt x="7334500" y="1366699"/>
                  <a:pt x="7103489" y="1382884"/>
                  <a:pt x="6852218" y="1368152"/>
                </a:cubicBezTo>
                <a:cubicBezTo>
                  <a:pt x="6600947" y="1353420"/>
                  <a:pt x="6632733" y="1352044"/>
                  <a:pt x="6501514" y="1368152"/>
                </a:cubicBezTo>
                <a:cubicBezTo>
                  <a:pt x="6370295" y="1384260"/>
                  <a:pt x="6282321" y="1360074"/>
                  <a:pt x="6150810" y="1368152"/>
                </a:cubicBezTo>
                <a:cubicBezTo>
                  <a:pt x="6019299" y="1376230"/>
                  <a:pt x="5783992" y="1363489"/>
                  <a:pt x="5476379" y="1368152"/>
                </a:cubicBezTo>
                <a:cubicBezTo>
                  <a:pt x="5168766" y="1372815"/>
                  <a:pt x="5150053" y="1367083"/>
                  <a:pt x="5017766" y="1368152"/>
                </a:cubicBezTo>
                <a:cubicBezTo>
                  <a:pt x="4885479" y="1369221"/>
                  <a:pt x="4596006" y="1357464"/>
                  <a:pt x="4235426" y="1368152"/>
                </a:cubicBezTo>
                <a:cubicBezTo>
                  <a:pt x="3874846" y="1378840"/>
                  <a:pt x="3908269" y="1388175"/>
                  <a:pt x="3776813" y="1368152"/>
                </a:cubicBezTo>
                <a:cubicBezTo>
                  <a:pt x="3645357" y="1348129"/>
                  <a:pt x="3262326" y="1384799"/>
                  <a:pt x="2994473" y="1368152"/>
                </a:cubicBezTo>
                <a:cubicBezTo>
                  <a:pt x="2726620" y="1351505"/>
                  <a:pt x="2721414" y="1385394"/>
                  <a:pt x="2643769" y="1368152"/>
                </a:cubicBezTo>
                <a:cubicBezTo>
                  <a:pt x="2566124" y="1350910"/>
                  <a:pt x="2046250" y="1353952"/>
                  <a:pt x="1861429" y="1368152"/>
                </a:cubicBezTo>
                <a:cubicBezTo>
                  <a:pt x="1676608" y="1382352"/>
                  <a:pt x="1540695" y="1372162"/>
                  <a:pt x="1402816" y="1368152"/>
                </a:cubicBezTo>
                <a:cubicBezTo>
                  <a:pt x="1264937" y="1364142"/>
                  <a:pt x="1178438" y="1355272"/>
                  <a:pt x="1052112" y="1368152"/>
                </a:cubicBezTo>
                <a:cubicBezTo>
                  <a:pt x="925786" y="1381032"/>
                  <a:pt x="797222" y="1389198"/>
                  <a:pt x="593499" y="1368152"/>
                </a:cubicBezTo>
                <a:cubicBezTo>
                  <a:pt x="389776" y="1347106"/>
                  <a:pt x="272533" y="1366094"/>
                  <a:pt x="0" y="1368152"/>
                </a:cubicBezTo>
                <a:cubicBezTo>
                  <a:pt x="5866" y="1086603"/>
                  <a:pt x="-18757" y="955568"/>
                  <a:pt x="0" y="711439"/>
                </a:cubicBezTo>
                <a:cubicBezTo>
                  <a:pt x="18757" y="467310"/>
                  <a:pt x="15977" y="330459"/>
                  <a:pt x="0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76200"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Tx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98463" indent="-219075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84200" indent="-195263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2800" indent="-211138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63" indent="-21272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lvl="1" indent="0">
              <a:spcAft>
                <a:spcPts val="2100"/>
              </a:spcAft>
              <a:buNone/>
            </a:pPr>
            <a:r>
              <a:rPr lang="sv-SE" sz="2400" dirty="0">
                <a:solidFill>
                  <a:schemeClr val="bg1"/>
                </a:solidFill>
                <a:latin typeface="Stockholm Type Regular" pitchFamily="2" charset="77"/>
              </a:rPr>
              <a:t>Nästa vecka ska vi lära oss om: </a:t>
            </a:r>
            <a:r>
              <a:rPr lang="sv-SE" sz="2400" b="1" dirty="0">
                <a:solidFill>
                  <a:srgbClr val="FCBF0A"/>
                </a:solidFill>
                <a:latin typeface="Stockholm Type Bold" pitchFamily="2" charset="77"/>
              </a:rPr>
              <a:t>Att kommunicera digitalt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B795EE81-20BF-46DB-B4F8-D8EC3AC1D032}"/>
              </a:ext>
            </a:extLst>
          </p:cNvPr>
          <p:cNvSpPr txBox="1">
            <a:spLocks/>
          </p:cNvSpPr>
          <p:nvPr/>
        </p:nvSpPr>
        <p:spPr>
          <a:xfrm>
            <a:off x="616021" y="1069942"/>
            <a:ext cx="11088207" cy="93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7200" dirty="0">
                <a:solidFill>
                  <a:srgbClr val="FFC000"/>
                </a:solidFill>
                <a:latin typeface="Stockholm Type Bold" pitchFamily="2" charset="77"/>
              </a:rPr>
              <a:t>Tack för idag </a:t>
            </a:r>
            <a:r>
              <a:rPr lang="sv-SE" sz="7200" b="0" dirty="0">
                <a:latin typeface="Stockholm Euclid Regular" panose="02000000000000000000" pitchFamily="50" charset="0"/>
              </a:rPr>
              <a:t>👏</a:t>
            </a:r>
            <a:endParaRPr lang="sv-SE" sz="7200" dirty="0">
              <a:solidFill>
                <a:srgbClr val="FFC000"/>
              </a:solidFill>
              <a:latin typeface="Stockholm Type 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1289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3452D7-33F3-8E00-E693-D774D6E00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689" y="404664"/>
            <a:ext cx="10959008" cy="936000"/>
          </a:xfrm>
        </p:spPr>
        <p:txBody>
          <a:bodyPr/>
          <a:lstStyle/>
          <a:p>
            <a:pPr algn="ctr"/>
            <a:r>
              <a:rPr lang="sv-SE" sz="5400" dirty="0">
                <a:solidFill>
                  <a:srgbClr val="FCBF0A"/>
                </a:solidFill>
                <a:latin typeface="Stockholm Type Bold" pitchFamily="2" charset="77"/>
              </a:rPr>
              <a:t>Vad ska vi lära oss idag?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EFFEF811-41AB-187A-D18B-C8EBF7A94E90}"/>
              </a:ext>
            </a:extLst>
          </p:cNvPr>
          <p:cNvSpPr txBox="1"/>
          <p:nvPr/>
        </p:nvSpPr>
        <p:spPr>
          <a:xfrm>
            <a:off x="3503712" y="1484784"/>
            <a:ext cx="5357557" cy="3666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sv-SE" sz="2400" dirty="0">
                <a:solidFill>
                  <a:schemeClr val="bg1"/>
                </a:solidFill>
                <a:latin typeface="Stockholm Type Regular" pitchFamily="2" charset="77"/>
              </a:rPr>
              <a:t>1. </a:t>
            </a:r>
            <a:r>
              <a:rPr lang="sv-SE" sz="2400" dirty="0" err="1">
                <a:solidFill>
                  <a:schemeClr val="bg1"/>
                </a:solidFill>
                <a:latin typeface="Stockholm Type Regular" pitchFamily="2" charset="77"/>
              </a:rPr>
              <a:t>BankID</a:t>
            </a:r>
            <a:endParaRPr lang="sv-SE" sz="2400" dirty="0">
              <a:solidFill>
                <a:schemeClr val="bg1"/>
              </a:solidFill>
              <a:latin typeface="Stockholm Type Regular" pitchFamily="2" charset="77"/>
            </a:endParaRPr>
          </a:p>
          <a:p>
            <a:pPr>
              <a:lnSpc>
                <a:spcPct val="200000"/>
              </a:lnSpc>
            </a:pPr>
            <a:r>
              <a:rPr lang="sv-SE" sz="2400" dirty="0">
                <a:solidFill>
                  <a:schemeClr val="bg1"/>
                </a:solidFill>
                <a:latin typeface="Stockholm Type Regular" pitchFamily="2" charset="77"/>
              </a:rPr>
              <a:t>2. Använda myndigheters e-tjänster:</a:t>
            </a:r>
          </a:p>
          <a:p>
            <a:pPr marL="914400" lvl="1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  <a:latin typeface="Stockholm Type Regular" pitchFamily="2" charset="77"/>
              </a:rPr>
              <a:t>Försäkringskassan</a:t>
            </a:r>
          </a:p>
          <a:p>
            <a:pPr marL="914400" lvl="1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  <a:latin typeface="Stockholm Type Regular" pitchFamily="2" charset="77"/>
              </a:rPr>
              <a:t>Arbetsförmedlingen</a:t>
            </a:r>
          </a:p>
          <a:p>
            <a:pPr>
              <a:lnSpc>
                <a:spcPct val="200000"/>
              </a:lnSpc>
            </a:pPr>
            <a:r>
              <a:rPr lang="sv-SE" sz="2400" dirty="0">
                <a:solidFill>
                  <a:schemeClr val="bg1"/>
                </a:solidFill>
                <a:latin typeface="Stockholm Type Regular" pitchFamily="2" charset="77"/>
              </a:rPr>
              <a:t>3. </a:t>
            </a:r>
            <a:r>
              <a:rPr lang="sv-SE" sz="2400" dirty="0" err="1">
                <a:solidFill>
                  <a:schemeClr val="bg1"/>
                </a:solidFill>
                <a:latin typeface="Stockholm Type Regular" pitchFamily="2" charset="77"/>
              </a:rPr>
              <a:t>Aktivitetsrapportera</a:t>
            </a:r>
            <a:endParaRPr lang="sv-SE" sz="2400" dirty="0">
              <a:solidFill>
                <a:schemeClr val="bg1"/>
              </a:solidFill>
              <a:latin typeface="Stockholm Type Regular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223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3452D7-33F3-8E00-E693-D774D6E00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2636912"/>
            <a:ext cx="10959008" cy="936000"/>
          </a:xfrm>
        </p:spPr>
        <p:txBody>
          <a:bodyPr/>
          <a:lstStyle/>
          <a:p>
            <a:pPr algn="ctr"/>
            <a:r>
              <a:rPr lang="sv-SE" sz="5400" dirty="0">
                <a:solidFill>
                  <a:srgbClr val="FCBF0A"/>
                </a:solidFill>
                <a:latin typeface="Stockholm Type Bold" pitchFamily="2" charset="77"/>
              </a:rPr>
              <a:t>Hur känns det idag? </a:t>
            </a:r>
            <a:r>
              <a:rPr lang="sv-SE" sz="5400" dirty="0">
                <a:solidFill>
                  <a:srgbClr val="FCBF0A"/>
                </a:solidFill>
                <a:latin typeface="Stockholm Type Bold" pitchFamily="2" charset="77"/>
                <a:sym typeface="Wingdings" pitchFamily="2" charset="2"/>
              </a:rPr>
              <a:t></a:t>
            </a:r>
            <a:endParaRPr lang="sv-SE" sz="5400" dirty="0">
              <a:solidFill>
                <a:srgbClr val="FCBF0A"/>
              </a:solidFill>
              <a:latin typeface="Stockholm Type 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64467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3452D7-33F3-8E00-E693-D774D6E00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17" y="355744"/>
            <a:ext cx="11088207" cy="936000"/>
          </a:xfrm>
        </p:spPr>
        <p:txBody>
          <a:bodyPr/>
          <a:lstStyle/>
          <a:p>
            <a:pPr algn="ctr"/>
            <a:r>
              <a:rPr lang="sv-SE" sz="5400" dirty="0" err="1">
                <a:solidFill>
                  <a:srgbClr val="FCBF0A"/>
                </a:solidFill>
                <a:latin typeface="Stockholm Type Bold" pitchFamily="2" charset="77"/>
              </a:rPr>
              <a:t>BankID</a:t>
            </a:r>
            <a:endParaRPr lang="sv-SE" sz="5400" dirty="0">
              <a:solidFill>
                <a:srgbClr val="FCBF0A"/>
              </a:solidFill>
              <a:latin typeface="Stockholm Type Bold" pitchFamily="2" charset="77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BA0C06C0-F331-C744-B6D4-217A56ECB611}"/>
              </a:ext>
            </a:extLst>
          </p:cNvPr>
          <p:cNvSpPr txBox="1"/>
          <p:nvPr/>
        </p:nvSpPr>
        <p:spPr>
          <a:xfrm>
            <a:off x="1559496" y="3429000"/>
            <a:ext cx="9389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0" i="0" dirty="0">
                <a:solidFill>
                  <a:schemeClr val="bg1"/>
                </a:solidFill>
                <a:effectLst/>
                <a:latin typeface="Menlo" panose="020B0609030804020204" pitchFamily="49" charset="0"/>
                <a:hlinkClick r:id="rId2"/>
              </a:rPr>
              <a:t>https://www.sfiekonomi.se/wp-content/uploads/2020/07/3_bankid.mp4</a:t>
            </a:r>
            <a:r>
              <a:rPr lang="sv-SE" b="0" i="0" dirty="0">
                <a:solidFill>
                  <a:schemeClr val="bg1"/>
                </a:solidFill>
                <a:effectLst/>
                <a:latin typeface="Menlo" panose="020B0609030804020204" pitchFamily="49" charset="0"/>
              </a:rPr>
              <a:t> 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E8ED278F-9122-F3EC-3F9F-2C112036ADC5}"/>
              </a:ext>
            </a:extLst>
          </p:cNvPr>
          <p:cNvSpPr txBox="1"/>
          <p:nvPr/>
        </p:nvSpPr>
        <p:spPr>
          <a:xfrm>
            <a:off x="4904007" y="2780928"/>
            <a:ext cx="2383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>
                <a:solidFill>
                  <a:schemeClr val="bg1"/>
                </a:solidFill>
                <a:latin typeface="Stockholm Type Regular" pitchFamily="2" charset="77"/>
              </a:rPr>
              <a:t>Vad är </a:t>
            </a:r>
            <a:r>
              <a:rPr lang="sv-SE" sz="2400" dirty="0" err="1">
                <a:solidFill>
                  <a:schemeClr val="bg1"/>
                </a:solidFill>
                <a:latin typeface="Stockholm Type Regular" pitchFamily="2" charset="77"/>
              </a:rPr>
              <a:t>BankID</a:t>
            </a:r>
            <a:r>
              <a:rPr lang="sv-SE" sz="2400" dirty="0">
                <a:solidFill>
                  <a:schemeClr val="bg1"/>
                </a:solidFill>
                <a:latin typeface="Stockholm Type Regular" pitchFamily="2" charset="7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09053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5BE302A-97EE-7E4F-9F39-B2C9A94911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7876" y="2288845"/>
            <a:ext cx="7033919" cy="1197049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sv-SE" sz="2800" b="1" dirty="0">
                <a:latin typeface="Stockholm Type Bold" pitchFamily="2" charset="77"/>
              </a:rPr>
              <a:t>Dela inte din kod med någon annan!</a:t>
            </a:r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AF4510C9-6972-616B-9F72-C9EF7CB7B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689" y="404664"/>
            <a:ext cx="10959008" cy="936000"/>
          </a:xfrm>
        </p:spPr>
        <p:txBody>
          <a:bodyPr/>
          <a:lstStyle/>
          <a:p>
            <a:pPr algn="ctr"/>
            <a:r>
              <a:rPr lang="sv-SE" sz="5400" dirty="0" err="1">
                <a:solidFill>
                  <a:srgbClr val="FCBF0A"/>
                </a:solidFill>
                <a:latin typeface="Stockholm Type Bold" pitchFamily="2" charset="77"/>
              </a:rPr>
              <a:t>BankID</a:t>
            </a:r>
            <a:r>
              <a:rPr lang="sv-SE" sz="5400" dirty="0">
                <a:solidFill>
                  <a:srgbClr val="FCBF0A"/>
                </a:solidFill>
                <a:latin typeface="Stockholm Type Bold" pitchFamily="2" charset="77"/>
              </a:rPr>
              <a:t> - Säkerhet</a:t>
            </a:r>
          </a:p>
        </p:txBody>
      </p:sp>
      <p:pic>
        <p:nvPicPr>
          <p:cNvPr id="12" name="Bildobjekt 11" title="Hand som håller i en smartphone, på skärmen syns BankID:s logotyp.">
            <a:extLst>
              <a:ext uri="{FF2B5EF4-FFF2-40B4-BE49-F238E27FC236}">
                <a16:creationId xmlns:a16="http://schemas.microsoft.com/office/drawing/2014/main" id="{C7833A57-8168-71FF-08D8-7CF862E73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9108" y="941433"/>
            <a:ext cx="5515444" cy="591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08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3452D7-33F3-8E00-E693-D774D6E00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37" y="692696"/>
            <a:ext cx="6120680" cy="936000"/>
          </a:xfrm>
        </p:spPr>
        <p:txBody>
          <a:bodyPr/>
          <a:lstStyle/>
          <a:p>
            <a:pPr algn="ctr"/>
            <a:r>
              <a:rPr lang="sv-SE" sz="5400" dirty="0">
                <a:solidFill>
                  <a:srgbClr val="FCBF0A"/>
                </a:solidFill>
                <a:latin typeface="Stockholm Type Bold" pitchFamily="2" charset="77"/>
              </a:rPr>
              <a:t>Försäkringskassan</a:t>
            </a:r>
          </a:p>
        </p:txBody>
      </p:sp>
      <p:grpSp>
        <p:nvGrpSpPr>
          <p:cNvPr id="14" name="Grupp 13" title="Smartphone, på skärmen visas Försäkringskassans webbplats.">
            <a:extLst>
              <a:ext uri="{FF2B5EF4-FFF2-40B4-BE49-F238E27FC236}">
                <a16:creationId xmlns:a16="http://schemas.microsoft.com/office/drawing/2014/main" id="{26F53849-BF57-CDF3-12BA-6B50B667BBBC}"/>
              </a:ext>
            </a:extLst>
          </p:cNvPr>
          <p:cNvGrpSpPr/>
          <p:nvPr/>
        </p:nvGrpSpPr>
        <p:grpSpPr>
          <a:xfrm rot="548546">
            <a:off x="7766715" y="483072"/>
            <a:ext cx="3384376" cy="5891855"/>
            <a:chOff x="7392145" y="439514"/>
            <a:chExt cx="3384376" cy="5891855"/>
          </a:xfrm>
        </p:grpSpPr>
        <p:pic>
          <p:nvPicPr>
            <p:cNvPr id="11" name="Bildobjekt 10">
              <a:extLst>
                <a:ext uri="{FF2B5EF4-FFF2-40B4-BE49-F238E27FC236}">
                  <a16:creationId xmlns:a16="http://schemas.microsoft.com/office/drawing/2014/main" id="{7BD49265-51C3-1C30-7094-0D97C88BC8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14356" y="814400"/>
              <a:ext cx="2939955" cy="5229200"/>
            </a:xfrm>
            <a:prstGeom prst="rect">
              <a:avLst/>
            </a:prstGeom>
          </p:spPr>
        </p:pic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1675F35D-2A7A-D84D-55DE-E9C1C50FB096}"/>
                </a:ext>
              </a:extLst>
            </p:cNvPr>
            <p:cNvSpPr/>
            <p:nvPr/>
          </p:nvSpPr>
          <p:spPr>
            <a:xfrm>
              <a:off x="7614356" y="548680"/>
              <a:ext cx="2939955" cy="432048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3E102F46-778E-FC1C-D72D-BFBBF9948C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92145" y="439514"/>
              <a:ext cx="3384376" cy="5891855"/>
            </a:xfrm>
            <a:prstGeom prst="rect">
              <a:avLst/>
            </a:prstGeom>
          </p:spPr>
        </p:pic>
      </p:grpSp>
      <p:sp>
        <p:nvSpPr>
          <p:cNvPr id="16" name="textruta 15">
            <a:extLst>
              <a:ext uri="{FF2B5EF4-FFF2-40B4-BE49-F238E27FC236}">
                <a16:creationId xmlns:a16="http://schemas.microsoft.com/office/drawing/2014/main" id="{A4AB4901-AF86-E214-9157-40E45B348DAF}"/>
              </a:ext>
            </a:extLst>
          </p:cNvPr>
          <p:cNvSpPr txBox="1"/>
          <p:nvPr/>
        </p:nvSpPr>
        <p:spPr>
          <a:xfrm>
            <a:off x="911437" y="2060848"/>
            <a:ext cx="5751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>
                <a:solidFill>
                  <a:schemeClr val="bg1"/>
                </a:solidFill>
                <a:latin typeface="Stockholm Type Regular" pitchFamily="2" charset="77"/>
              </a:rPr>
              <a:t>Längst ner hittar du information på olika språk:</a:t>
            </a:r>
          </a:p>
        </p:txBody>
      </p:sp>
      <p:pic>
        <p:nvPicPr>
          <p:cNvPr id="18" name="Bildobjekt 17" title="Försäkringskassans webbplats.">
            <a:extLst>
              <a:ext uri="{FF2B5EF4-FFF2-40B4-BE49-F238E27FC236}">
                <a16:creationId xmlns:a16="http://schemas.microsoft.com/office/drawing/2014/main" id="{9130314F-8B8B-5493-19BE-1E0DB7F9D3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5440" y="2636912"/>
            <a:ext cx="2808312" cy="223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3452D7-33F3-8E00-E693-D774D6E00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663" y="715921"/>
            <a:ext cx="6432449" cy="936000"/>
          </a:xfrm>
        </p:spPr>
        <p:txBody>
          <a:bodyPr/>
          <a:lstStyle/>
          <a:p>
            <a:pPr algn="ctr"/>
            <a:r>
              <a:rPr lang="sv-SE" sz="5400" dirty="0">
                <a:solidFill>
                  <a:srgbClr val="FCBF0A"/>
                </a:solidFill>
                <a:latin typeface="Stockholm Type Bold" pitchFamily="2" charset="77"/>
              </a:rPr>
              <a:t>Arbetsförmedlingen</a:t>
            </a:r>
          </a:p>
        </p:txBody>
      </p:sp>
      <p:grpSp>
        <p:nvGrpSpPr>
          <p:cNvPr id="3" name="Grupp 2" title="Smartphone, på skrämen visas Arbetsförmedlingens webbplats.">
            <a:extLst>
              <a:ext uri="{FF2B5EF4-FFF2-40B4-BE49-F238E27FC236}">
                <a16:creationId xmlns:a16="http://schemas.microsoft.com/office/drawing/2014/main" id="{15EF0199-BEB1-22EA-E484-1553323CE0F4}"/>
              </a:ext>
            </a:extLst>
          </p:cNvPr>
          <p:cNvGrpSpPr/>
          <p:nvPr/>
        </p:nvGrpSpPr>
        <p:grpSpPr>
          <a:xfrm>
            <a:off x="7392144" y="1484785"/>
            <a:ext cx="4388661" cy="5373216"/>
            <a:chOff x="7392144" y="332658"/>
            <a:chExt cx="3384376" cy="4143629"/>
          </a:xfrm>
        </p:grpSpPr>
        <p:pic>
          <p:nvPicPr>
            <p:cNvPr id="11" name="Bildobjekt 10">
              <a:extLst>
                <a:ext uri="{FF2B5EF4-FFF2-40B4-BE49-F238E27FC236}">
                  <a16:creationId xmlns:a16="http://schemas.microsoft.com/office/drawing/2014/main" id="{7BD49265-51C3-1C30-7094-0D97C88BC8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14356" y="814400"/>
              <a:ext cx="2939955" cy="3661886"/>
            </a:xfrm>
            <a:prstGeom prst="rect">
              <a:avLst/>
            </a:prstGeom>
          </p:spPr>
        </p:pic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1675F35D-2A7A-D84D-55DE-E9C1C50FB096}"/>
                </a:ext>
              </a:extLst>
            </p:cNvPr>
            <p:cNvSpPr/>
            <p:nvPr/>
          </p:nvSpPr>
          <p:spPr>
            <a:xfrm>
              <a:off x="7614356" y="548680"/>
              <a:ext cx="2939955" cy="432048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3E102F46-778E-FC1C-D72D-BFBBF9948C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92144" y="332658"/>
              <a:ext cx="3384376" cy="41436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605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3452D7-33F3-8E00-E693-D774D6E00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476672"/>
            <a:ext cx="10945204" cy="936000"/>
          </a:xfrm>
        </p:spPr>
        <p:txBody>
          <a:bodyPr/>
          <a:lstStyle/>
          <a:p>
            <a:pPr algn="ctr"/>
            <a:r>
              <a:rPr lang="sv-SE" sz="5400" dirty="0" err="1">
                <a:solidFill>
                  <a:srgbClr val="FCBF0A"/>
                </a:solidFill>
                <a:latin typeface="Stockholm Type Bold" pitchFamily="2" charset="77"/>
              </a:rPr>
              <a:t>Aktivitetsrapportera</a:t>
            </a:r>
            <a:endParaRPr lang="sv-SE" sz="5400" dirty="0">
              <a:solidFill>
                <a:srgbClr val="FCBF0A"/>
              </a:solidFill>
              <a:latin typeface="Stockholm Type Bold" pitchFamily="2" charset="77"/>
            </a:endParaRPr>
          </a:p>
        </p:txBody>
      </p:sp>
      <p:pic>
        <p:nvPicPr>
          <p:cNvPr id="4" name="Onlinemedia 3" title="Ikoner för kalender och rapportering.">
            <a:hlinkClick r:id="" action="ppaction://media"/>
            <a:extLst>
              <a:ext uri="{FF2B5EF4-FFF2-40B4-BE49-F238E27FC236}">
                <a16:creationId xmlns:a16="http://schemas.microsoft.com/office/drawing/2014/main" id="{1721B84F-6D4B-5B6F-DD6B-D30B4CC6A78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29520" y="1413788"/>
            <a:ext cx="8820980" cy="498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76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3452D7-33F3-8E00-E693-D774D6E00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476672"/>
            <a:ext cx="10945204" cy="936000"/>
          </a:xfrm>
        </p:spPr>
        <p:txBody>
          <a:bodyPr/>
          <a:lstStyle/>
          <a:p>
            <a:pPr algn="ctr"/>
            <a:r>
              <a:rPr lang="sv-SE" sz="5400" dirty="0" err="1">
                <a:solidFill>
                  <a:srgbClr val="FCBF0A"/>
                </a:solidFill>
                <a:latin typeface="Stockholm Type Bold" pitchFamily="2" charset="77"/>
              </a:rPr>
              <a:t>Aktivitetsrapportera</a:t>
            </a:r>
            <a:endParaRPr lang="sv-SE" sz="5400" dirty="0">
              <a:solidFill>
                <a:srgbClr val="FCBF0A"/>
              </a:solidFill>
              <a:latin typeface="Stockholm Type Bold" pitchFamily="2" charset="77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37E9645-03BF-60F1-684F-D288B82C7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290" y="2014117"/>
            <a:ext cx="2461390" cy="2461390"/>
          </a:xfrm>
          <a:prstGeom prst="rect">
            <a:avLst/>
          </a:prstGeom>
        </p:spPr>
      </p:pic>
      <p:grpSp>
        <p:nvGrpSpPr>
          <p:cNvPr id="10" name="Grupp 9" title="Smartphone, på skärmen visas arbetsförmedlingens webbplats.">
            <a:extLst>
              <a:ext uri="{FF2B5EF4-FFF2-40B4-BE49-F238E27FC236}">
                <a16:creationId xmlns:a16="http://schemas.microsoft.com/office/drawing/2014/main" id="{3E0B3567-63CF-B814-1E33-AF84EEA9113F}"/>
              </a:ext>
            </a:extLst>
          </p:cNvPr>
          <p:cNvGrpSpPr/>
          <p:nvPr/>
        </p:nvGrpSpPr>
        <p:grpSpPr>
          <a:xfrm>
            <a:off x="7608168" y="1412672"/>
            <a:ext cx="4301393" cy="5445328"/>
            <a:chOff x="6240017" y="404157"/>
            <a:chExt cx="3384376" cy="4284435"/>
          </a:xfrm>
        </p:grpSpPr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6923C8E6-790A-0D70-BAD0-50D44A6788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62228" y="927076"/>
              <a:ext cx="2939954" cy="3761516"/>
            </a:xfrm>
            <a:prstGeom prst="rect">
              <a:avLst/>
            </a:prstGeom>
          </p:spPr>
        </p:pic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6652D14E-9898-1305-CC9C-5533E8281D09}"/>
                </a:ext>
              </a:extLst>
            </p:cNvPr>
            <p:cNvSpPr/>
            <p:nvPr/>
          </p:nvSpPr>
          <p:spPr>
            <a:xfrm>
              <a:off x="6462228" y="661356"/>
              <a:ext cx="2939955" cy="432048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2AC85B2D-09A7-D724-9519-16D6F3501E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40017" y="404157"/>
              <a:ext cx="3384376" cy="4284435"/>
            </a:xfrm>
            <a:prstGeom prst="rect">
              <a:avLst/>
            </a:prstGeom>
          </p:spPr>
        </p:pic>
      </p:grpSp>
      <p:pic>
        <p:nvPicPr>
          <p:cNvPr id="12" name="Bild 11" descr="Linjepil: motsols böj med hel fyllning">
            <a:extLst>
              <a:ext uri="{FF2B5EF4-FFF2-40B4-BE49-F238E27FC236}">
                <a16:creationId xmlns:a16="http://schemas.microsoft.com/office/drawing/2014/main" id="{B3AC7FB5-129E-D59A-6E7C-ED0CB8F6EF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8997007">
            <a:off x="3378486" y="2647208"/>
            <a:ext cx="2251787" cy="2251787"/>
          </a:xfrm>
          <a:prstGeom prst="rect">
            <a:avLst/>
          </a:prstGeom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8824A475-5B8A-270A-D444-CC437A673726}"/>
              </a:ext>
            </a:extLst>
          </p:cNvPr>
          <p:cNvSpPr txBox="1"/>
          <p:nvPr/>
        </p:nvSpPr>
        <p:spPr>
          <a:xfrm>
            <a:off x="3863752" y="4475507"/>
            <a:ext cx="28458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dirty="0">
                <a:solidFill>
                  <a:schemeClr val="bg1"/>
                </a:solidFill>
                <a:latin typeface="Stockholm Type Regular" pitchFamily="2" charset="77"/>
              </a:rPr>
              <a:t>Information om aktivitetsrapportering</a:t>
            </a:r>
          </a:p>
          <a:p>
            <a:pPr algn="ctr"/>
            <a:r>
              <a:rPr lang="sv-SE" sz="2000" dirty="0">
                <a:solidFill>
                  <a:srgbClr val="FCBF0A"/>
                </a:solidFill>
                <a:latin typeface="Stockholm Type Regular" pitchFamily="2" charset="77"/>
              </a:rPr>
              <a:t>(finns på olika språk)</a:t>
            </a:r>
          </a:p>
        </p:txBody>
      </p:sp>
      <p:sp>
        <p:nvSpPr>
          <p:cNvPr id="14" name="Ellips 13">
            <a:extLst>
              <a:ext uri="{FF2B5EF4-FFF2-40B4-BE49-F238E27FC236}">
                <a16:creationId xmlns:a16="http://schemas.microsoft.com/office/drawing/2014/main" id="{5758180C-C4C8-2D60-91C4-D914DDF5C373}"/>
              </a:ext>
            </a:extLst>
          </p:cNvPr>
          <p:cNvSpPr/>
          <p:nvPr/>
        </p:nvSpPr>
        <p:spPr>
          <a:xfrm>
            <a:off x="7860477" y="5144151"/>
            <a:ext cx="2301062" cy="788384"/>
          </a:xfrm>
          <a:custGeom>
            <a:avLst/>
            <a:gdLst>
              <a:gd name="connsiteX0" fmla="*/ 0 w 2301062"/>
              <a:gd name="connsiteY0" fmla="*/ 394192 h 788384"/>
              <a:gd name="connsiteX1" fmla="*/ 1150531 w 2301062"/>
              <a:gd name="connsiteY1" fmla="*/ 0 h 788384"/>
              <a:gd name="connsiteX2" fmla="*/ 2301062 w 2301062"/>
              <a:gd name="connsiteY2" fmla="*/ 394192 h 788384"/>
              <a:gd name="connsiteX3" fmla="*/ 1150531 w 2301062"/>
              <a:gd name="connsiteY3" fmla="*/ 788384 h 788384"/>
              <a:gd name="connsiteX4" fmla="*/ 0 w 2301062"/>
              <a:gd name="connsiteY4" fmla="*/ 394192 h 788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1062" h="788384" extrusionOk="0">
                <a:moveTo>
                  <a:pt x="0" y="394192"/>
                </a:moveTo>
                <a:cubicBezTo>
                  <a:pt x="-81136" y="126439"/>
                  <a:pt x="466094" y="18396"/>
                  <a:pt x="1150531" y="0"/>
                </a:cubicBezTo>
                <a:cubicBezTo>
                  <a:pt x="1822729" y="7742"/>
                  <a:pt x="2295393" y="176666"/>
                  <a:pt x="2301062" y="394192"/>
                </a:cubicBezTo>
                <a:cubicBezTo>
                  <a:pt x="2227091" y="684134"/>
                  <a:pt x="1780078" y="820851"/>
                  <a:pt x="1150531" y="788384"/>
                </a:cubicBezTo>
                <a:cubicBezTo>
                  <a:pt x="480387" y="769386"/>
                  <a:pt x="28987" y="625748"/>
                  <a:pt x="0" y="394192"/>
                </a:cubicBezTo>
                <a:close/>
              </a:path>
            </a:pathLst>
          </a:custGeom>
          <a:noFill/>
          <a:ln w="76200">
            <a:solidFill>
              <a:srgbClr val="C40064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5545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167aa371da62cb12a661987a1bf5f35ea9b41"/>
</p:tagLst>
</file>

<file path=ppt/theme/theme1.xml><?xml version="1.0" encoding="utf-8"?>
<a:theme xmlns:a="http://schemas.openxmlformats.org/drawingml/2006/main" name="Sthlm Presentation bred skärm">
  <a:themeElements>
    <a:clrScheme name="Stockholms stad">
      <a:dk1>
        <a:srgbClr val="000000"/>
      </a:dk1>
      <a:lt1>
        <a:srgbClr val="FFFFFF"/>
      </a:lt1>
      <a:dk2>
        <a:srgbClr val="C40064"/>
      </a:dk2>
      <a:lt2>
        <a:srgbClr val="FEDEED"/>
      </a:lt2>
      <a:accent1>
        <a:srgbClr val="00867F"/>
      </a:accent1>
      <a:accent2>
        <a:srgbClr val="D5F7F4"/>
      </a:accent2>
      <a:accent3>
        <a:srgbClr val="006EBF"/>
      </a:accent3>
      <a:accent4>
        <a:srgbClr val="DCD9D2"/>
      </a:accent4>
      <a:accent5>
        <a:srgbClr val="5D237D"/>
      </a:accent5>
      <a:accent6>
        <a:srgbClr val="F1E6FC"/>
      </a:accent6>
      <a:hlink>
        <a:srgbClr val="006EBF"/>
      </a:hlink>
      <a:folHlink>
        <a:srgbClr val="5D237D"/>
      </a:folHlink>
    </a:clrScheme>
    <a:fontScheme name="Stockholms st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Stockholms stad Rosa">
      <a:srgbClr val="C40064"/>
    </a:custClr>
    <a:custClr name="Stockholms stad Ljusrosa">
      <a:srgbClr val="FEDEED"/>
    </a:custClr>
    <a:custClr name="Stockholms stad Grön">
      <a:srgbClr val="00867F"/>
    </a:custClr>
    <a:custClr name="Stockholms stad Ljusgrön">
      <a:srgbClr val="D5F7F4"/>
    </a:custClr>
    <a:custClr name="Stockholms stad Orange">
      <a:srgbClr val="DD4A2C"/>
    </a:custClr>
    <a:custClr name="Stockholms stad Ljusorange">
      <a:srgbClr val="FFD7D2"/>
    </a:custClr>
    <a:custClr name="Stockholms stad Blå">
      <a:srgbClr val="006EBF"/>
    </a:custClr>
    <a:custClr name="Stockholms stad Ljusblå">
      <a:srgbClr val="D6EDFC"/>
    </a:custClr>
    <a:custClr name="Stockholms stad Lila">
      <a:srgbClr val="5D237D"/>
    </a:custClr>
    <a:custClr name="Stockholms stad Ljuslila">
      <a:srgbClr val="F1E6FC"/>
    </a:custClr>
    <a:custClr name="Stockholms stad Gul">
      <a:srgbClr val="FCBF0A"/>
    </a:custClr>
    <a:custClr name="Stockholms stad Grå">
      <a:srgbClr val="DCD9D2"/>
    </a:custClr>
  </a:custClrLst>
  <a:extLst>
    <a:ext uri="{05A4C25C-085E-4340-85A3-A5531E510DB2}">
      <thm15:themeFamily xmlns:thm15="http://schemas.microsoft.com/office/thememl/2012/main" name="Sthlm Presentation bred skärm.potx" id="{86B60C4D-016E-42B2-BA1D-722993A713B6}" vid="{6E812C1E-D3EC-4681-8803-CB3B855262B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ockholms st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ockholms st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Sthlm Presentation bred skärm</Template>
  <TotalTime>8815</TotalTime>
  <Words>119</Words>
  <Application>Microsoft Office PowerPoint</Application>
  <PresentationFormat>Bredbild</PresentationFormat>
  <Paragraphs>29</Paragraphs>
  <Slides>11</Slides>
  <Notes>0</Notes>
  <HiddenSlides>0</HiddenSlides>
  <MMClips>1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8" baseType="lpstr">
      <vt:lpstr>Arial</vt:lpstr>
      <vt:lpstr>Menlo</vt:lpstr>
      <vt:lpstr>Stockholm Euclid Regular</vt:lpstr>
      <vt:lpstr>Stockholm Type Bold</vt:lpstr>
      <vt:lpstr>Stockholm Type Regular</vt:lpstr>
      <vt:lpstr>Wingdings</vt:lpstr>
      <vt:lpstr>Sthlm Presentation bred skärm</vt:lpstr>
      <vt:lpstr>Kurs i digital vardag, del 3 av 5</vt:lpstr>
      <vt:lpstr>Vad ska vi lära oss idag?</vt:lpstr>
      <vt:lpstr>Hur känns det idag? </vt:lpstr>
      <vt:lpstr>BankID</vt:lpstr>
      <vt:lpstr>BankID - Säkerhet</vt:lpstr>
      <vt:lpstr>Försäkringskassan</vt:lpstr>
      <vt:lpstr>Arbetsförmedlingen</vt:lpstr>
      <vt:lpstr>Aktivitetsrapportera</vt:lpstr>
      <vt:lpstr>Aktivitetsrapportera</vt:lpstr>
      <vt:lpstr>Stockholms stads webbsida</vt:lpstr>
      <vt:lpstr>Vi ses igen om en vecka!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Kurs i digitala verktyg</dc:title>
  <dc:creator>Olga Gren</dc:creator>
  <cp:lastModifiedBy>Melina Hedlund</cp:lastModifiedBy>
  <cp:revision>35</cp:revision>
  <cp:lastPrinted>2015-08-21T11:54:31Z</cp:lastPrinted>
  <dcterms:created xsi:type="dcterms:W3CDTF">2023-01-24T10:29:36Z</dcterms:created>
  <dcterms:modified xsi:type="dcterms:W3CDTF">2024-02-09T09:48:39Z</dcterms:modified>
</cp:coreProperties>
</file>